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  <p:sldMasterId id="2147483714" r:id="rId5"/>
  </p:sldMasterIdLst>
  <p:notesMasterIdLst>
    <p:notesMasterId r:id="rId15"/>
  </p:notesMasterIdLst>
  <p:handoutMasterIdLst>
    <p:handoutMasterId r:id="rId16"/>
  </p:handoutMasterIdLst>
  <p:sldIdLst>
    <p:sldId id="461" r:id="rId6"/>
    <p:sldId id="527" r:id="rId7"/>
    <p:sldId id="736" r:id="rId8"/>
    <p:sldId id="779" r:id="rId9"/>
    <p:sldId id="773" r:id="rId10"/>
    <p:sldId id="774" r:id="rId11"/>
    <p:sldId id="782" r:id="rId12"/>
    <p:sldId id="781" r:id="rId13"/>
    <p:sldId id="539" r:id="rId14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 Slides" id="{6CC601CD-66AF-2B41-ADDA-040BC003DE58}">
          <p14:sldIdLst>
            <p14:sldId id="461"/>
            <p14:sldId id="527"/>
            <p14:sldId id="736"/>
            <p14:sldId id="779"/>
            <p14:sldId id="773"/>
            <p14:sldId id="774"/>
            <p14:sldId id="782"/>
            <p14:sldId id="781"/>
            <p14:sldId id="539"/>
          </p14:sldIdLst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ristine Chung" initials="CC" lastIdx="3" clrIdx="0">
    <p:extLst>
      <p:ext uri="{19B8F6BF-5375-455C-9EA6-DF929625EA0E}">
        <p15:presenceInfo xmlns:p15="http://schemas.microsoft.com/office/powerpoint/2012/main" userId="S::cchung@varian.com::60f2dca2-02de-4425-9c5a-bc8ddd7090b7" providerId="AD"/>
      </p:ext>
    </p:extLst>
  </p:cmAuthor>
  <p:cmAuthor id="2" name="Tracey Fisher" initials="TF" lastIdx="1" clrIdx="1">
    <p:extLst>
      <p:ext uri="{19B8F6BF-5375-455C-9EA6-DF929625EA0E}">
        <p15:presenceInfo xmlns:p15="http://schemas.microsoft.com/office/powerpoint/2012/main" userId="S::tfisher@varian.com::a1bdb72d-07e7-46fe-b9e3-8b87683b8fd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6602"/>
    <a:srgbClr val="990000"/>
    <a:srgbClr val="999900"/>
    <a:srgbClr val="FCC600"/>
    <a:srgbClr val="D8DFE1"/>
    <a:srgbClr val="98A4AE"/>
    <a:srgbClr val="54565A"/>
    <a:srgbClr val="00A9E0"/>
    <a:srgbClr val="FFCE00"/>
    <a:srgbClr val="F8CE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65"/>
    <p:restoredTop sz="91565"/>
  </p:normalViewPr>
  <p:slideViewPr>
    <p:cSldViewPr snapToGrid="0" snapToObjects="1" showGuides="1">
      <p:cViewPr varScale="1">
        <p:scale>
          <a:sx n="108" d="100"/>
          <a:sy n="108" d="100"/>
        </p:scale>
        <p:origin x="84" y="9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3" d="100"/>
        <a:sy n="73" d="100"/>
      </p:scale>
      <p:origin x="0" y="0"/>
    </p:cViewPr>
  </p:sorterViewPr>
  <p:notesViewPr>
    <p:cSldViewPr snapToGrid="0" snapToObjects="1" showGuides="1">
      <p:cViewPr varScale="1">
        <p:scale>
          <a:sx n="200" d="100"/>
          <a:sy n="200" d="100"/>
        </p:scale>
        <p:origin x="456" y="1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von Siebenthal" userId="b2dccec8-10a6-4d33-87f0-8b0bb610b5e1" providerId="ADAL" clId="{F49A846E-8BC3-4471-99F7-92FD83936675}"/>
    <pc:docChg chg="undo custSel addSld delSld modSld sldOrd modSection">
      <pc:chgData name="Martin von Siebenthal" userId="b2dccec8-10a6-4d33-87f0-8b0bb610b5e1" providerId="ADAL" clId="{F49A846E-8BC3-4471-99F7-92FD83936675}" dt="2021-05-04T06:32:59.668" v="4291" actId="14100"/>
      <pc:docMkLst>
        <pc:docMk/>
      </pc:docMkLst>
      <pc:sldChg chg="modSp mod">
        <pc:chgData name="Martin von Siebenthal" userId="b2dccec8-10a6-4d33-87f0-8b0bb610b5e1" providerId="ADAL" clId="{F49A846E-8BC3-4471-99F7-92FD83936675}" dt="2021-05-04T05:49:00.366" v="3191" actId="20577"/>
        <pc:sldMkLst>
          <pc:docMk/>
          <pc:sldMk cId="9049815" sldId="461"/>
        </pc:sldMkLst>
        <pc:spChg chg="mod">
          <ac:chgData name="Martin von Siebenthal" userId="b2dccec8-10a6-4d33-87f0-8b0bb610b5e1" providerId="ADAL" clId="{F49A846E-8BC3-4471-99F7-92FD83936675}" dt="2021-05-04T05:49:00.366" v="3191" actId="20577"/>
          <ac:spMkLst>
            <pc:docMk/>
            <pc:sldMk cId="9049815" sldId="461"/>
            <ac:spMk id="6" creationId="{00000000-0000-0000-0000-000000000000}"/>
          </ac:spMkLst>
        </pc:spChg>
      </pc:sldChg>
      <pc:sldChg chg="modSp mod">
        <pc:chgData name="Martin von Siebenthal" userId="b2dccec8-10a6-4d33-87f0-8b0bb610b5e1" providerId="ADAL" clId="{F49A846E-8BC3-4471-99F7-92FD83936675}" dt="2021-05-03T22:49:56.079" v="3157" actId="20577"/>
        <pc:sldMkLst>
          <pc:docMk/>
          <pc:sldMk cId="442932746" sldId="502"/>
        </pc:sldMkLst>
        <pc:spChg chg="mod">
          <ac:chgData name="Martin von Siebenthal" userId="b2dccec8-10a6-4d33-87f0-8b0bb610b5e1" providerId="ADAL" clId="{F49A846E-8BC3-4471-99F7-92FD83936675}" dt="2021-05-03T22:49:56.079" v="3157" actId="20577"/>
          <ac:spMkLst>
            <pc:docMk/>
            <pc:sldMk cId="442932746" sldId="502"/>
            <ac:spMk id="5" creationId="{00000000-0000-0000-0000-000000000000}"/>
          </ac:spMkLst>
        </pc:spChg>
      </pc:sldChg>
      <pc:sldChg chg="modSp mod">
        <pc:chgData name="Martin von Siebenthal" userId="b2dccec8-10a6-4d33-87f0-8b0bb610b5e1" providerId="ADAL" clId="{F49A846E-8BC3-4471-99F7-92FD83936675}" dt="2021-05-03T21:48:14.412" v="769" actId="20577"/>
        <pc:sldMkLst>
          <pc:docMk/>
          <pc:sldMk cId="3144443579" sldId="527"/>
        </pc:sldMkLst>
        <pc:spChg chg="mod">
          <ac:chgData name="Martin von Siebenthal" userId="b2dccec8-10a6-4d33-87f0-8b0bb610b5e1" providerId="ADAL" clId="{F49A846E-8BC3-4471-99F7-92FD83936675}" dt="2021-05-03T21:48:14.412" v="769" actId="20577"/>
          <ac:spMkLst>
            <pc:docMk/>
            <pc:sldMk cId="3144443579" sldId="527"/>
            <ac:spMk id="11" creationId="{556A479D-E8A0-4341-903B-BBF69FB14332}"/>
          </ac:spMkLst>
        </pc:spChg>
      </pc:sldChg>
      <pc:sldChg chg="ord">
        <pc:chgData name="Martin von Siebenthal" userId="b2dccec8-10a6-4d33-87f0-8b0bb610b5e1" providerId="ADAL" clId="{F49A846E-8BC3-4471-99F7-92FD83936675}" dt="2021-05-04T06:01:57.173" v="3200"/>
        <pc:sldMkLst>
          <pc:docMk/>
          <pc:sldMk cId="2730935047" sldId="529"/>
        </pc:sldMkLst>
      </pc:sldChg>
      <pc:sldChg chg="modSp del mod ord">
        <pc:chgData name="Martin von Siebenthal" userId="b2dccec8-10a6-4d33-87f0-8b0bb610b5e1" providerId="ADAL" clId="{F49A846E-8BC3-4471-99F7-92FD83936675}" dt="2021-05-03T22:33:09.462" v="2717" actId="47"/>
        <pc:sldMkLst>
          <pc:docMk/>
          <pc:sldMk cId="3201966372" sldId="530"/>
        </pc:sldMkLst>
        <pc:spChg chg="mod">
          <ac:chgData name="Martin von Siebenthal" userId="b2dccec8-10a6-4d33-87f0-8b0bb610b5e1" providerId="ADAL" clId="{F49A846E-8BC3-4471-99F7-92FD83936675}" dt="2021-05-03T22:32:27.522" v="2710" actId="20577"/>
          <ac:spMkLst>
            <pc:docMk/>
            <pc:sldMk cId="3201966372" sldId="530"/>
            <ac:spMk id="3" creationId="{7D72E70F-3B02-49D1-AB87-33723A0D1BD7}"/>
          </ac:spMkLst>
        </pc:spChg>
      </pc:sldChg>
      <pc:sldChg chg="addSp modSp mod ord">
        <pc:chgData name="Martin von Siebenthal" userId="b2dccec8-10a6-4d33-87f0-8b0bb610b5e1" providerId="ADAL" clId="{F49A846E-8BC3-4471-99F7-92FD83936675}" dt="2021-05-04T06:28:23.598" v="4087" actId="20577"/>
        <pc:sldMkLst>
          <pc:docMk/>
          <pc:sldMk cId="2214080982" sldId="531"/>
        </pc:sldMkLst>
        <pc:spChg chg="mod">
          <ac:chgData name="Martin von Siebenthal" userId="b2dccec8-10a6-4d33-87f0-8b0bb610b5e1" providerId="ADAL" clId="{F49A846E-8BC3-4471-99F7-92FD83936675}" dt="2021-05-04T06:28:23.598" v="4087" actId="20577"/>
          <ac:spMkLst>
            <pc:docMk/>
            <pc:sldMk cId="2214080982" sldId="531"/>
            <ac:spMk id="3" creationId="{7D72E70F-3B02-49D1-AB87-33723A0D1BD7}"/>
          </ac:spMkLst>
        </pc:spChg>
        <pc:picChg chg="add mod">
          <ac:chgData name="Martin von Siebenthal" userId="b2dccec8-10a6-4d33-87f0-8b0bb610b5e1" providerId="ADAL" clId="{F49A846E-8BC3-4471-99F7-92FD83936675}" dt="2021-05-03T22:36:21.038" v="2752" actId="1076"/>
          <ac:picMkLst>
            <pc:docMk/>
            <pc:sldMk cId="2214080982" sldId="531"/>
            <ac:picMk id="7" creationId="{4B8AA5FD-234B-412E-8CE7-11A4A8D9D6C8}"/>
          </ac:picMkLst>
        </pc:picChg>
      </pc:sldChg>
      <pc:sldChg chg="ord">
        <pc:chgData name="Martin von Siebenthal" userId="b2dccec8-10a6-4d33-87f0-8b0bb610b5e1" providerId="ADAL" clId="{F49A846E-8BC3-4471-99F7-92FD83936675}" dt="2021-05-03T22:15:40.732" v="1703"/>
        <pc:sldMkLst>
          <pc:docMk/>
          <pc:sldMk cId="1828042417" sldId="532"/>
        </pc:sldMkLst>
      </pc:sldChg>
      <pc:sldChg chg="ord">
        <pc:chgData name="Martin von Siebenthal" userId="b2dccec8-10a6-4d33-87f0-8b0bb610b5e1" providerId="ADAL" clId="{F49A846E-8BC3-4471-99F7-92FD83936675}" dt="2021-05-04T06:05:15.385" v="3202"/>
        <pc:sldMkLst>
          <pc:docMk/>
          <pc:sldMk cId="1281428247" sldId="534"/>
        </pc:sldMkLst>
      </pc:sldChg>
      <pc:sldChg chg="modSp mod">
        <pc:chgData name="Martin von Siebenthal" userId="b2dccec8-10a6-4d33-87f0-8b0bb610b5e1" providerId="ADAL" clId="{F49A846E-8BC3-4471-99F7-92FD83936675}" dt="2021-05-04T06:19:14.134" v="3962" actId="20577"/>
        <pc:sldMkLst>
          <pc:docMk/>
          <pc:sldMk cId="3743196892" sldId="536"/>
        </pc:sldMkLst>
        <pc:spChg chg="mod">
          <ac:chgData name="Martin von Siebenthal" userId="b2dccec8-10a6-4d33-87f0-8b0bb610b5e1" providerId="ADAL" clId="{F49A846E-8BC3-4471-99F7-92FD83936675}" dt="2021-05-03T22:18:09.836" v="1762" actId="20577"/>
          <ac:spMkLst>
            <pc:docMk/>
            <pc:sldMk cId="3743196892" sldId="536"/>
            <ac:spMk id="2" creationId="{00000000-0000-0000-0000-000000000000}"/>
          </ac:spMkLst>
        </pc:spChg>
        <pc:spChg chg="mod">
          <ac:chgData name="Martin von Siebenthal" userId="b2dccec8-10a6-4d33-87f0-8b0bb610b5e1" providerId="ADAL" clId="{F49A846E-8BC3-4471-99F7-92FD83936675}" dt="2021-05-04T06:19:14.134" v="3962" actId="20577"/>
          <ac:spMkLst>
            <pc:docMk/>
            <pc:sldMk cId="3743196892" sldId="536"/>
            <ac:spMk id="6" creationId="{C954C53A-4EA0-4C31-8C52-CE4F30E895F8}"/>
          </ac:spMkLst>
        </pc:spChg>
        <pc:spChg chg="mod">
          <ac:chgData name="Martin von Siebenthal" userId="b2dccec8-10a6-4d33-87f0-8b0bb610b5e1" providerId="ADAL" clId="{F49A846E-8BC3-4471-99F7-92FD83936675}" dt="2021-05-04T06:18:00.003" v="3948" actId="1076"/>
          <ac:spMkLst>
            <pc:docMk/>
            <pc:sldMk cId="3743196892" sldId="536"/>
            <ac:spMk id="16" creationId="{3B6A9BB8-F233-4AE7-B3FA-6187C7519035}"/>
          </ac:spMkLst>
        </pc:spChg>
        <pc:spChg chg="mod">
          <ac:chgData name="Martin von Siebenthal" userId="b2dccec8-10a6-4d33-87f0-8b0bb610b5e1" providerId="ADAL" clId="{F49A846E-8BC3-4471-99F7-92FD83936675}" dt="2021-05-03T22:16:42.611" v="1717" actId="207"/>
          <ac:spMkLst>
            <pc:docMk/>
            <pc:sldMk cId="3743196892" sldId="536"/>
            <ac:spMk id="17" creationId="{C38B65DE-D9C2-4C59-A85A-50F9555EDFAB}"/>
          </ac:spMkLst>
        </pc:spChg>
        <pc:spChg chg="mod">
          <ac:chgData name="Martin von Siebenthal" userId="b2dccec8-10a6-4d33-87f0-8b0bb610b5e1" providerId="ADAL" clId="{F49A846E-8BC3-4471-99F7-92FD83936675}" dt="2021-05-03T22:17:09.383" v="1737" actId="20577"/>
          <ac:spMkLst>
            <pc:docMk/>
            <pc:sldMk cId="3743196892" sldId="536"/>
            <ac:spMk id="18" creationId="{B329C7E1-3523-4986-B0B8-E8AB2C79F05F}"/>
          </ac:spMkLst>
        </pc:spChg>
        <pc:spChg chg="mod">
          <ac:chgData name="Martin von Siebenthal" userId="b2dccec8-10a6-4d33-87f0-8b0bb610b5e1" providerId="ADAL" clId="{F49A846E-8BC3-4471-99F7-92FD83936675}" dt="2021-05-03T22:16:56.638" v="1735" actId="207"/>
          <ac:spMkLst>
            <pc:docMk/>
            <pc:sldMk cId="3743196892" sldId="536"/>
            <ac:spMk id="25" creationId="{750B3EDA-C38A-4382-AE03-2A087CA9DB2A}"/>
          </ac:spMkLst>
        </pc:spChg>
        <pc:spChg chg="mod">
          <ac:chgData name="Martin von Siebenthal" userId="b2dccec8-10a6-4d33-87f0-8b0bb610b5e1" providerId="ADAL" clId="{F49A846E-8BC3-4471-99F7-92FD83936675}" dt="2021-05-03T22:17:47.910" v="1739" actId="20577"/>
          <ac:spMkLst>
            <pc:docMk/>
            <pc:sldMk cId="3743196892" sldId="536"/>
            <ac:spMk id="26" creationId="{ECEBC00A-FD6C-457A-B431-4F11932B2594}"/>
          </ac:spMkLst>
        </pc:spChg>
        <pc:picChg chg="mod">
          <ac:chgData name="Martin von Siebenthal" userId="b2dccec8-10a6-4d33-87f0-8b0bb610b5e1" providerId="ADAL" clId="{F49A846E-8BC3-4471-99F7-92FD83936675}" dt="2021-05-04T06:18:10.500" v="3950" actId="1076"/>
          <ac:picMkLst>
            <pc:docMk/>
            <pc:sldMk cId="3743196892" sldId="536"/>
            <ac:picMk id="7" creationId="{558AE14F-69BD-46AD-B217-4CF5E62031E6}"/>
          </ac:picMkLst>
        </pc:picChg>
      </pc:sldChg>
      <pc:sldChg chg="addSp modSp mod ord">
        <pc:chgData name="Martin von Siebenthal" userId="b2dccec8-10a6-4d33-87f0-8b0bb610b5e1" providerId="ADAL" clId="{F49A846E-8BC3-4471-99F7-92FD83936675}" dt="2021-05-04T06:22:59.324" v="3990" actId="14100"/>
        <pc:sldMkLst>
          <pc:docMk/>
          <pc:sldMk cId="141006902" sldId="539"/>
        </pc:sldMkLst>
        <pc:spChg chg="add mod">
          <ac:chgData name="Martin von Siebenthal" userId="b2dccec8-10a6-4d33-87f0-8b0bb610b5e1" providerId="ADAL" clId="{F49A846E-8BC3-4471-99F7-92FD83936675}" dt="2021-05-04T06:22:46.118" v="3988" actId="1076"/>
          <ac:spMkLst>
            <pc:docMk/>
            <pc:sldMk cId="141006902" sldId="539"/>
            <ac:spMk id="75" creationId="{2C2D5C8E-3853-4EA0-80B4-5A2939A60764}"/>
          </ac:spMkLst>
        </pc:spChg>
        <pc:spChg chg="add mod">
          <ac:chgData name="Martin von Siebenthal" userId="b2dccec8-10a6-4d33-87f0-8b0bb610b5e1" providerId="ADAL" clId="{F49A846E-8BC3-4471-99F7-92FD83936675}" dt="2021-05-04T06:22:59.324" v="3990" actId="14100"/>
          <ac:spMkLst>
            <pc:docMk/>
            <pc:sldMk cId="141006902" sldId="539"/>
            <ac:spMk id="76" creationId="{3CEBDFBB-97A5-48CD-BB9C-CCFD573DDB0A}"/>
          </ac:spMkLst>
        </pc:spChg>
      </pc:sldChg>
      <pc:sldChg chg="modSp mod">
        <pc:chgData name="Martin von Siebenthal" userId="b2dccec8-10a6-4d33-87f0-8b0bb610b5e1" providerId="ADAL" clId="{F49A846E-8BC3-4471-99F7-92FD83936675}" dt="2021-05-04T06:26:13.767" v="4047" actId="20577"/>
        <pc:sldMkLst>
          <pc:docMk/>
          <pc:sldMk cId="1065289503" sldId="541"/>
        </pc:sldMkLst>
        <pc:spChg chg="mod">
          <ac:chgData name="Martin von Siebenthal" userId="b2dccec8-10a6-4d33-87f0-8b0bb610b5e1" providerId="ADAL" clId="{F49A846E-8BC3-4471-99F7-92FD83936675}" dt="2021-05-03T22:07:48.034" v="1276" actId="113"/>
          <ac:spMkLst>
            <pc:docMk/>
            <pc:sldMk cId="1065289503" sldId="541"/>
            <ac:spMk id="11" creationId="{295DA044-FFC0-40B8-AEEC-21556ECDFACD}"/>
          </ac:spMkLst>
        </pc:spChg>
        <pc:graphicFrameChg chg="modGraphic">
          <ac:chgData name="Martin von Siebenthal" userId="b2dccec8-10a6-4d33-87f0-8b0bb610b5e1" providerId="ADAL" clId="{F49A846E-8BC3-4471-99F7-92FD83936675}" dt="2021-05-04T06:26:13.767" v="4047" actId="20577"/>
          <ac:graphicFrameMkLst>
            <pc:docMk/>
            <pc:sldMk cId="1065289503" sldId="541"/>
            <ac:graphicFrameMk id="7" creationId="{47AE4F18-39A5-469E-9AFA-5361798FCC37}"/>
          </ac:graphicFrameMkLst>
        </pc:graphicFrameChg>
      </pc:sldChg>
      <pc:sldChg chg="ord">
        <pc:chgData name="Martin von Siebenthal" userId="b2dccec8-10a6-4d33-87f0-8b0bb610b5e1" providerId="ADAL" clId="{F49A846E-8BC3-4471-99F7-92FD83936675}" dt="2021-05-03T22:05:09.436" v="1261"/>
        <pc:sldMkLst>
          <pc:docMk/>
          <pc:sldMk cId="2633352625" sldId="543"/>
        </pc:sldMkLst>
      </pc:sldChg>
      <pc:sldChg chg="ord">
        <pc:chgData name="Martin von Siebenthal" userId="b2dccec8-10a6-4d33-87f0-8b0bb610b5e1" providerId="ADAL" clId="{F49A846E-8BC3-4471-99F7-92FD83936675}" dt="2021-05-03T22:04:41.518" v="1257"/>
        <pc:sldMkLst>
          <pc:docMk/>
          <pc:sldMk cId="3367448163" sldId="544"/>
        </pc:sldMkLst>
      </pc:sldChg>
      <pc:sldChg chg="modSp mod ord">
        <pc:chgData name="Martin von Siebenthal" userId="b2dccec8-10a6-4d33-87f0-8b0bb610b5e1" providerId="ADAL" clId="{F49A846E-8BC3-4471-99F7-92FD83936675}" dt="2021-05-04T06:27:26.923" v="4048" actId="20577"/>
        <pc:sldMkLst>
          <pc:docMk/>
          <pc:sldMk cId="1938450409" sldId="545"/>
        </pc:sldMkLst>
        <pc:spChg chg="mod">
          <ac:chgData name="Martin von Siebenthal" userId="b2dccec8-10a6-4d33-87f0-8b0bb610b5e1" providerId="ADAL" clId="{F49A846E-8BC3-4471-99F7-92FD83936675}" dt="2021-05-04T06:27:26.923" v="4048" actId="20577"/>
          <ac:spMkLst>
            <pc:docMk/>
            <pc:sldMk cId="1938450409" sldId="545"/>
            <ac:spMk id="2" creationId="{DA0FA5A7-DA1C-404A-AB1C-4CD6A7CC3882}"/>
          </ac:spMkLst>
        </pc:spChg>
      </pc:sldChg>
      <pc:sldChg chg="modSp del mod ord">
        <pc:chgData name="Martin von Siebenthal" userId="b2dccec8-10a6-4d33-87f0-8b0bb610b5e1" providerId="ADAL" clId="{F49A846E-8BC3-4471-99F7-92FD83936675}" dt="2021-05-03T22:29:01.277" v="2665" actId="47"/>
        <pc:sldMkLst>
          <pc:docMk/>
          <pc:sldMk cId="315736117" sldId="546"/>
        </pc:sldMkLst>
        <pc:spChg chg="mod">
          <ac:chgData name="Martin von Siebenthal" userId="b2dccec8-10a6-4d33-87f0-8b0bb610b5e1" providerId="ADAL" clId="{F49A846E-8BC3-4471-99F7-92FD83936675}" dt="2021-05-03T22:28:53.417" v="2662" actId="21"/>
          <ac:spMkLst>
            <pc:docMk/>
            <pc:sldMk cId="315736117" sldId="546"/>
            <ac:spMk id="3" creationId="{7D72E70F-3B02-49D1-AB87-33723A0D1BD7}"/>
          </ac:spMkLst>
        </pc:spChg>
      </pc:sldChg>
      <pc:sldChg chg="addSp delSp modSp mod ord">
        <pc:chgData name="Martin von Siebenthal" userId="b2dccec8-10a6-4d33-87f0-8b0bb610b5e1" providerId="ADAL" clId="{F49A846E-8BC3-4471-99F7-92FD83936675}" dt="2021-05-03T22:35:15.734" v="2745" actId="20577"/>
        <pc:sldMkLst>
          <pc:docMk/>
          <pc:sldMk cId="712509713" sldId="547"/>
        </pc:sldMkLst>
        <pc:spChg chg="mod">
          <ac:chgData name="Martin von Siebenthal" userId="b2dccec8-10a6-4d33-87f0-8b0bb610b5e1" providerId="ADAL" clId="{F49A846E-8BC3-4471-99F7-92FD83936675}" dt="2021-05-03T22:35:15.734" v="2745" actId="20577"/>
          <ac:spMkLst>
            <pc:docMk/>
            <pc:sldMk cId="712509713" sldId="547"/>
            <ac:spMk id="2" creationId="{DA0FA5A7-DA1C-404A-AB1C-4CD6A7CC3882}"/>
          </ac:spMkLst>
        </pc:spChg>
        <pc:picChg chg="del">
          <ac:chgData name="Martin von Siebenthal" userId="b2dccec8-10a6-4d33-87f0-8b0bb610b5e1" providerId="ADAL" clId="{F49A846E-8BC3-4471-99F7-92FD83936675}" dt="2021-05-03T22:33:54.445" v="2719" actId="478"/>
          <ac:picMkLst>
            <pc:docMk/>
            <pc:sldMk cId="712509713" sldId="547"/>
            <ac:picMk id="5" creationId="{208F6F4B-240A-49BE-9CA8-2B19CDA02FFB}"/>
          </ac:picMkLst>
        </pc:picChg>
        <pc:picChg chg="add mod">
          <ac:chgData name="Martin von Siebenthal" userId="b2dccec8-10a6-4d33-87f0-8b0bb610b5e1" providerId="ADAL" clId="{F49A846E-8BC3-4471-99F7-92FD83936675}" dt="2021-05-03T22:34:26.694" v="2733" actId="14100"/>
          <ac:picMkLst>
            <pc:docMk/>
            <pc:sldMk cId="712509713" sldId="547"/>
            <ac:picMk id="6" creationId="{CB7438A4-E36F-4A9C-AC91-48045E13FA3A}"/>
          </ac:picMkLst>
        </pc:picChg>
      </pc:sldChg>
      <pc:sldChg chg="modSp mod ord">
        <pc:chgData name="Martin von Siebenthal" userId="b2dccec8-10a6-4d33-87f0-8b0bb610b5e1" providerId="ADAL" clId="{F49A846E-8BC3-4471-99F7-92FD83936675}" dt="2021-05-04T05:54:35.245" v="3196" actId="1076"/>
        <pc:sldMkLst>
          <pc:docMk/>
          <pc:sldMk cId="731859110" sldId="720"/>
        </pc:sldMkLst>
        <pc:spChg chg="mod">
          <ac:chgData name="Martin von Siebenthal" userId="b2dccec8-10a6-4d33-87f0-8b0bb610b5e1" providerId="ADAL" clId="{F49A846E-8BC3-4471-99F7-92FD83936675}" dt="2021-05-04T05:54:35.245" v="3196" actId="1076"/>
          <ac:spMkLst>
            <pc:docMk/>
            <pc:sldMk cId="731859110" sldId="720"/>
            <ac:spMk id="3" creationId="{98268DC8-5F21-4EC2-97F9-3BA3923EF03C}"/>
          </ac:spMkLst>
        </pc:spChg>
      </pc:sldChg>
      <pc:sldChg chg="modSp mod">
        <pc:chgData name="Martin von Siebenthal" userId="b2dccec8-10a6-4d33-87f0-8b0bb610b5e1" providerId="ADAL" clId="{F49A846E-8BC3-4471-99F7-92FD83936675}" dt="2021-05-03T22:13:20.297" v="1661" actId="20577"/>
        <pc:sldMkLst>
          <pc:docMk/>
          <pc:sldMk cId="3207600573" sldId="726"/>
        </pc:sldMkLst>
        <pc:spChg chg="mod">
          <ac:chgData name="Martin von Siebenthal" userId="b2dccec8-10a6-4d33-87f0-8b0bb610b5e1" providerId="ADAL" clId="{F49A846E-8BC3-4471-99F7-92FD83936675}" dt="2021-05-03T22:13:20.297" v="1661" actId="20577"/>
          <ac:spMkLst>
            <pc:docMk/>
            <pc:sldMk cId="3207600573" sldId="726"/>
            <ac:spMk id="2" creationId="{482D9CC4-62E5-4CA0-82D8-A909C03DE361}"/>
          </ac:spMkLst>
        </pc:spChg>
      </pc:sldChg>
      <pc:sldChg chg="modSp del mod">
        <pc:chgData name="Martin von Siebenthal" userId="b2dccec8-10a6-4d33-87f0-8b0bb610b5e1" providerId="ADAL" clId="{F49A846E-8BC3-4471-99F7-92FD83936675}" dt="2021-05-03T22:40:56.589" v="2996" actId="47"/>
        <pc:sldMkLst>
          <pc:docMk/>
          <pc:sldMk cId="29624013" sldId="729"/>
        </pc:sldMkLst>
        <pc:spChg chg="mod">
          <ac:chgData name="Martin von Siebenthal" userId="b2dccec8-10a6-4d33-87f0-8b0bb610b5e1" providerId="ADAL" clId="{F49A846E-8BC3-4471-99F7-92FD83936675}" dt="2021-05-03T22:40:42.521" v="2995" actId="20577"/>
          <ac:spMkLst>
            <pc:docMk/>
            <pc:sldMk cId="29624013" sldId="729"/>
            <ac:spMk id="3" creationId="{00000000-0000-0000-0000-000000000000}"/>
          </ac:spMkLst>
        </pc:spChg>
      </pc:sldChg>
      <pc:sldChg chg="ord">
        <pc:chgData name="Martin von Siebenthal" userId="b2dccec8-10a6-4d33-87f0-8b0bb610b5e1" providerId="ADAL" clId="{F49A846E-8BC3-4471-99F7-92FD83936675}" dt="2021-05-03T22:06:09.677" v="1264"/>
        <pc:sldMkLst>
          <pc:docMk/>
          <pc:sldMk cId="3464758242" sldId="748"/>
        </pc:sldMkLst>
      </pc:sldChg>
      <pc:sldChg chg="ord">
        <pc:chgData name="Martin von Siebenthal" userId="b2dccec8-10a6-4d33-87f0-8b0bb610b5e1" providerId="ADAL" clId="{F49A846E-8BC3-4471-99F7-92FD83936675}" dt="2021-05-03T22:03:46.590" v="1252"/>
        <pc:sldMkLst>
          <pc:docMk/>
          <pc:sldMk cId="835984272" sldId="751"/>
        </pc:sldMkLst>
      </pc:sldChg>
      <pc:sldChg chg="delSp del mod ord">
        <pc:chgData name="Martin von Siebenthal" userId="b2dccec8-10a6-4d33-87f0-8b0bb610b5e1" providerId="ADAL" clId="{F49A846E-8BC3-4471-99F7-92FD83936675}" dt="2021-05-03T22:05:54.336" v="1262" actId="47"/>
        <pc:sldMkLst>
          <pc:docMk/>
          <pc:sldMk cId="2835909083" sldId="757"/>
        </pc:sldMkLst>
        <pc:spChg chg="del">
          <ac:chgData name="Martin von Siebenthal" userId="b2dccec8-10a6-4d33-87f0-8b0bb610b5e1" providerId="ADAL" clId="{F49A846E-8BC3-4471-99F7-92FD83936675}" dt="2021-05-03T21:39:25.983" v="292" actId="478"/>
          <ac:spMkLst>
            <pc:docMk/>
            <pc:sldMk cId="2835909083" sldId="757"/>
            <ac:spMk id="30" creationId="{F67C9941-2B7B-490C-B8E1-3DD594D4D1F4}"/>
          </ac:spMkLst>
        </pc:spChg>
      </pc:sldChg>
      <pc:sldChg chg="ord">
        <pc:chgData name="Martin von Siebenthal" userId="b2dccec8-10a6-4d33-87f0-8b0bb610b5e1" providerId="ADAL" clId="{F49A846E-8BC3-4471-99F7-92FD83936675}" dt="2021-05-03T22:41:58.051" v="3004"/>
        <pc:sldMkLst>
          <pc:docMk/>
          <pc:sldMk cId="3648056662" sldId="758"/>
        </pc:sldMkLst>
      </pc:sldChg>
      <pc:sldChg chg="ord">
        <pc:chgData name="Martin von Siebenthal" userId="b2dccec8-10a6-4d33-87f0-8b0bb610b5e1" providerId="ADAL" clId="{F49A846E-8BC3-4471-99F7-92FD83936675}" dt="2021-05-03T22:43:06.851" v="3008"/>
        <pc:sldMkLst>
          <pc:docMk/>
          <pc:sldMk cId="2522760803" sldId="759"/>
        </pc:sldMkLst>
      </pc:sldChg>
      <pc:sldChg chg="modSp mod ord">
        <pc:chgData name="Martin von Siebenthal" userId="b2dccec8-10a6-4d33-87f0-8b0bb610b5e1" providerId="ADAL" clId="{F49A846E-8BC3-4471-99F7-92FD83936675}" dt="2021-05-03T22:47:56.784" v="3091"/>
        <pc:sldMkLst>
          <pc:docMk/>
          <pc:sldMk cId="2872134635" sldId="762"/>
        </pc:sldMkLst>
        <pc:spChg chg="mod">
          <ac:chgData name="Martin von Siebenthal" userId="b2dccec8-10a6-4d33-87f0-8b0bb610b5e1" providerId="ADAL" clId="{F49A846E-8BC3-4471-99F7-92FD83936675}" dt="2021-05-03T22:46:52.723" v="3083" actId="20577"/>
          <ac:spMkLst>
            <pc:docMk/>
            <pc:sldMk cId="2872134635" sldId="762"/>
            <ac:spMk id="2" creationId="{E7946FBE-5498-456A-AF4A-0D3B2125D874}"/>
          </ac:spMkLst>
        </pc:spChg>
      </pc:sldChg>
      <pc:sldChg chg="ord">
        <pc:chgData name="Martin von Siebenthal" userId="b2dccec8-10a6-4d33-87f0-8b0bb610b5e1" providerId="ADAL" clId="{F49A846E-8BC3-4471-99F7-92FD83936675}" dt="2021-05-03T22:04:50.862" v="1259"/>
        <pc:sldMkLst>
          <pc:docMk/>
          <pc:sldMk cId="2784856462" sldId="763"/>
        </pc:sldMkLst>
      </pc:sldChg>
      <pc:sldChg chg="modSp mod ord">
        <pc:chgData name="Martin von Siebenthal" userId="b2dccec8-10a6-4d33-87f0-8b0bb610b5e1" providerId="ADAL" clId="{F49A846E-8BC3-4471-99F7-92FD83936675}" dt="2021-05-03T22:49:28.701" v="3133"/>
        <pc:sldMkLst>
          <pc:docMk/>
          <pc:sldMk cId="441244084" sldId="764"/>
        </pc:sldMkLst>
        <pc:spChg chg="mod">
          <ac:chgData name="Martin von Siebenthal" userId="b2dccec8-10a6-4d33-87f0-8b0bb610b5e1" providerId="ADAL" clId="{F49A846E-8BC3-4471-99F7-92FD83936675}" dt="2021-05-03T22:47:26.836" v="3087" actId="5793"/>
          <ac:spMkLst>
            <pc:docMk/>
            <pc:sldMk cId="441244084" sldId="764"/>
            <ac:spMk id="3" creationId="{00000000-0000-0000-0000-000000000000}"/>
          </ac:spMkLst>
        </pc:spChg>
      </pc:sldChg>
      <pc:sldChg chg="modSp mod ord">
        <pc:chgData name="Martin von Siebenthal" userId="b2dccec8-10a6-4d33-87f0-8b0bb610b5e1" providerId="ADAL" clId="{F49A846E-8BC3-4471-99F7-92FD83936675}" dt="2021-05-03T22:47:56.784" v="3091"/>
        <pc:sldMkLst>
          <pc:docMk/>
          <pc:sldMk cId="2816815332" sldId="765"/>
        </pc:sldMkLst>
        <pc:spChg chg="mod">
          <ac:chgData name="Martin von Siebenthal" userId="b2dccec8-10a6-4d33-87f0-8b0bb610b5e1" providerId="ADAL" clId="{F49A846E-8BC3-4471-99F7-92FD83936675}" dt="2021-05-03T22:45:39.096" v="3033" actId="14100"/>
          <ac:spMkLst>
            <pc:docMk/>
            <pc:sldMk cId="2816815332" sldId="765"/>
            <ac:spMk id="2" creationId="{9417C841-A09C-418D-BF40-17B69B75CCC3}"/>
          </ac:spMkLst>
        </pc:spChg>
        <pc:picChg chg="mod">
          <ac:chgData name="Martin von Siebenthal" userId="b2dccec8-10a6-4d33-87f0-8b0bb610b5e1" providerId="ADAL" clId="{F49A846E-8BC3-4471-99F7-92FD83936675}" dt="2021-05-03T22:45:46.919" v="3035" actId="1076"/>
          <ac:picMkLst>
            <pc:docMk/>
            <pc:sldMk cId="2816815332" sldId="765"/>
            <ac:picMk id="5" creationId="{2B3F0917-9743-493B-9B31-8AE01215FD9E}"/>
          </ac:picMkLst>
        </pc:picChg>
        <pc:picChg chg="mod">
          <ac:chgData name="Martin von Siebenthal" userId="b2dccec8-10a6-4d33-87f0-8b0bb610b5e1" providerId="ADAL" clId="{F49A846E-8BC3-4471-99F7-92FD83936675}" dt="2021-05-03T22:45:44.355" v="3034" actId="1076"/>
          <ac:picMkLst>
            <pc:docMk/>
            <pc:sldMk cId="2816815332" sldId="765"/>
            <ac:picMk id="6" creationId="{19B52D97-E9AE-44F2-9F0D-FF3D25483251}"/>
          </ac:picMkLst>
        </pc:picChg>
      </pc:sldChg>
      <pc:sldChg chg="modSp mod ord">
        <pc:chgData name="Martin von Siebenthal" userId="b2dccec8-10a6-4d33-87f0-8b0bb610b5e1" providerId="ADAL" clId="{F49A846E-8BC3-4471-99F7-92FD83936675}" dt="2021-05-03T21:47:38.269" v="700"/>
        <pc:sldMkLst>
          <pc:docMk/>
          <pc:sldMk cId="1163603862" sldId="766"/>
        </pc:sldMkLst>
        <pc:spChg chg="mod">
          <ac:chgData name="Martin von Siebenthal" userId="b2dccec8-10a6-4d33-87f0-8b0bb610b5e1" providerId="ADAL" clId="{F49A846E-8BC3-4471-99F7-92FD83936675}" dt="2021-05-03T21:43:23.326" v="448" actId="20577"/>
          <ac:spMkLst>
            <pc:docMk/>
            <pc:sldMk cId="1163603862" sldId="766"/>
            <ac:spMk id="2" creationId="{AB12CD13-F056-46D5-A292-F483B4AEEF08}"/>
          </ac:spMkLst>
        </pc:spChg>
        <pc:picChg chg="mod">
          <ac:chgData name="Martin von Siebenthal" userId="b2dccec8-10a6-4d33-87f0-8b0bb610b5e1" providerId="ADAL" clId="{F49A846E-8BC3-4471-99F7-92FD83936675}" dt="2021-05-03T21:40:56.106" v="323" actId="1076"/>
          <ac:picMkLst>
            <pc:docMk/>
            <pc:sldMk cId="1163603862" sldId="766"/>
            <ac:picMk id="5" creationId="{9718803F-4E24-4F75-940A-6E02AFC833C8}"/>
          </ac:picMkLst>
        </pc:picChg>
        <pc:picChg chg="mod">
          <ac:chgData name="Martin von Siebenthal" userId="b2dccec8-10a6-4d33-87f0-8b0bb610b5e1" providerId="ADAL" clId="{F49A846E-8BC3-4471-99F7-92FD83936675}" dt="2021-05-03T21:43:27.358" v="449" actId="1076"/>
          <ac:picMkLst>
            <pc:docMk/>
            <pc:sldMk cId="1163603862" sldId="766"/>
            <ac:picMk id="6" creationId="{A5E4747F-AD34-410D-97A9-8EDFD2313B52}"/>
          </ac:picMkLst>
        </pc:picChg>
      </pc:sldChg>
      <pc:sldChg chg="modSp mod ord">
        <pc:chgData name="Martin von Siebenthal" userId="b2dccec8-10a6-4d33-87f0-8b0bb610b5e1" providerId="ADAL" clId="{F49A846E-8BC3-4471-99F7-92FD83936675}" dt="2021-05-03T21:47:38.269" v="700"/>
        <pc:sldMkLst>
          <pc:docMk/>
          <pc:sldMk cId="1434152361" sldId="767"/>
        </pc:sldMkLst>
        <pc:spChg chg="mod">
          <ac:chgData name="Martin von Siebenthal" userId="b2dccec8-10a6-4d33-87f0-8b0bb610b5e1" providerId="ADAL" clId="{F49A846E-8BC3-4471-99F7-92FD83936675}" dt="2021-05-03T21:46:43.064" v="664" actId="20577"/>
          <ac:spMkLst>
            <pc:docMk/>
            <pc:sldMk cId="1434152361" sldId="767"/>
            <ac:spMk id="2" creationId="{213A25A3-7890-4121-BD7B-4245DE611C25}"/>
          </ac:spMkLst>
        </pc:spChg>
        <pc:picChg chg="mod">
          <ac:chgData name="Martin von Siebenthal" userId="b2dccec8-10a6-4d33-87f0-8b0bb610b5e1" providerId="ADAL" clId="{F49A846E-8BC3-4471-99F7-92FD83936675}" dt="2021-05-03T21:43:34.659" v="450" actId="1076"/>
          <ac:picMkLst>
            <pc:docMk/>
            <pc:sldMk cId="1434152361" sldId="767"/>
            <ac:picMk id="5" creationId="{0A663F48-ACB6-44BD-BC73-06831812A6B1}"/>
          </ac:picMkLst>
        </pc:picChg>
      </pc:sldChg>
      <pc:sldChg chg="modSp mod ord">
        <pc:chgData name="Martin von Siebenthal" userId="b2dccec8-10a6-4d33-87f0-8b0bb610b5e1" providerId="ADAL" clId="{F49A846E-8BC3-4471-99F7-92FD83936675}" dt="2021-05-03T22:47:56.784" v="3091"/>
        <pc:sldMkLst>
          <pc:docMk/>
          <pc:sldMk cId="1288800310" sldId="768"/>
        </pc:sldMkLst>
        <pc:spChg chg="mod">
          <ac:chgData name="Martin von Siebenthal" userId="b2dccec8-10a6-4d33-87f0-8b0bb610b5e1" providerId="ADAL" clId="{F49A846E-8BC3-4471-99F7-92FD83936675}" dt="2021-05-03T22:44:31.882" v="3027" actId="255"/>
          <ac:spMkLst>
            <pc:docMk/>
            <pc:sldMk cId="1288800310" sldId="768"/>
            <ac:spMk id="2" creationId="{213A25A3-7890-4121-BD7B-4245DE611C25}"/>
          </ac:spMkLst>
        </pc:spChg>
        <pc:picChg chg="mod">
          <ac:chgData name="Martin von Siebenthal" userId="b2dccec8-10a6-4d33-87f0-8b0bb610b5e1" providerId="ADAL" clId="{F49A846E-8BC3-4471-99F7-92FD83936675}" dt="2021-05-03T22:44:43.793" v="3029" actId="1076"/>
          <ac:picMkLst>
            <pc:docMk/>
            <pc:sldMk cId="1288800310" sldId="768"/>
            <ac:picMk id="5" creationId="{422F35D8-2165-4B34-A4D1-6A2C7ED91269}"/>
          </ac:picMkLst>
        </pc:picChg>
      </pc:sldChg>
      <pc:sldChg chg="modSp mod ord">
        <pc:chgData name="Martin von Siebenthal" userId="b2dccec8-10a6-4d33-87f0-8b0bb610b5e1" providerId="ADAL" clId="{F49A846E-8BC3-4471-99F7-92FD83936675}" dt="2021-05-04T06:31:31.871" v="4277" actId="20577"/>
        <pc:sldMkLst>
          <pc:docMk/>
          <pc:sldMk cId="3358633130" sldId="769"/>
        </pc:sldMkLst>
        <pc:spChg chg="mod">
          <ac:chgData name="Martin von Siebenthal" userId="b2dccec8-10a6-4d33-87f0-8b0bb610b5e1" providerId="ADAL" clId="{F49A846E-8BC3-4471-99F7-92FD83936675}" dt="2021-05-04T06:31:31.871" v="4277" actId="20577"/>
          <ac:spMkLst>
            <pc:docMk/>
            <pc:sldMk cId="3358633130" sldId="769"/>
            <ac:spMk id="2" creationId="{421D7812-0D1B-4AC3-83C1-0C4285B59D8C}"/>
          </ac:spMkLst>
        </pc:spChg>
      </pc:sldChg>
      <pc:sldChg chg="modSp mod ord">
        <pc:chgData name="Martin von Siebenthal" userId="b2dccec8-10a6-4d33-87f0-8b0bb610b5e1" providerId="ADAL" clId="{F49A846E-8BC3-4471-99F7-92FD83936675}" dt="2021-05-03T22:45:11.657" v="3031"/>
        <pc:sldMkLst>
          <pc:docMk/>
          <pc:sldMk cId="1161624477" sldId="770"/>
        </pc:sldMkLst>
        <pc:spChg chg="mod">
          <ac:chgData name="Martin von Siebenthal" userId="b2dccec8-10a6-4d33-87f0-8b0bb610b5e1" providerId="ADAL" clId="{F49A846E-8BC3-4471-99F7-92FD83936675}" dt="2021-05-03T21:52:34.288" v="1205" actId="20577"/>
          <ac:spMkLst>
            <pc:docMk/>
            <pc:sldMk cId="1161624477" sldId="770"/>
            <ac:spMk id="2" creationId="{213A25A3-7890-4121-BD7B-4245DE611C25}"/>
          </ac:spMkLst>
        </pc:spChg>
        <pc:spChg chg="mod">
          <ac:chgData name="Martin von Siebenthal" userId="b2dccec8-10a6-4d33-87f0-8b0bb610b5e1" providerId="ADAL" clId="{F49A846E-8BC3-4471-99F7-92FD83936675}" dt="2021-05-03T21:50:56.299" v="794" actId="20577"/>
          <ac:spMkLst>
            <pc:docMk/>
            <pc:sldMk cId="1161624477" sldId="770"/>
            <ac:spMk id="4" creationId="{FB6AE68F-DEDC-425F-9B4F-680D078D188C}"/>
          </ac:spMkLst>
        </pc:spChg>
      </pc:sldChg>
      <pc:sldChg chg="modSp mod">
        <pc:chgData name="Martin von Siebenthal" userId="b2dccec8-10a6-4d33-87f0-8b0bb610b5e1" providerId="ADAL" clId="{F49A846E-8BC3-4471-99F7-92FD83936675}" dt="2021-05-04T06:24:15.651" v="4014" actId="1076"/>
        <pc:sldMkLst>
          <pc:docMk/>
          <pc:sldMk cId="536467268" sldId="773"/>
        </pc:sldMkLst>
        <pc:spChg chg="mod">
          <ac:chgData name="Martin von Siebenthal" userId="b2dccec8-10a6-4d33-87f0-8b0bb610b5e1" providerId="ADAL" clId="{F49A846E-8BC3-4471-99F7-92FD83936675}" dt="2021-05-04T06:22:24.886" v="3986" actId="1076"/>
          <ac:spMkLst>
            <pc:docMk/>
            <pc:sldMk cId="536467268" sldId="773"/>
            <ac:spMk id="30" creationId="{10DC1445-D349-4125-AB9C-865E0218FFAD}"/>
          </ac:spMkLst>
        </pc:spChg>
        <pc:spChg chg="mod">
          <ac:chgData name="Martin von Siebenthal" userId="b2dccec8-10a6-4d33-87f0-8b0bb610b5e1" providerId="ADAL" clId="{F49A846E-8BC3-4471-99F7-92FD83936675}" dt="2021-05-04T06:24:15.651" v="4014" actId="1076"/>
          <ac:spMkLst>
            <pc:docMk/>
            <pc:sldMk cId="536467268" sldId="773"/>
            <ac:spMk id="45" creationId="{98F5B31F-BD1B-440F-875C-B36A5F425EBA}"/>
          </ac:spMkLst>
        </pc:spChg>
      </pc:sldChg>
      <pc:sldChg chg="modSp mod ord">
        <pc:chgData name="Martin von Siebenthal" userId="b2dccec8-10a6-4d33-87f0-8b0bb610b5e1" providerId="ADAL" clId="{F49A846E-8BC3-4471-99F7-92FD83936675}" dt="2021-05-03T22:13:31.079" v="1663"/>
        <pc:sldMkLst>
          <pc:docMk/>
          <pc:sldMk cId="2488502038" sldId="774"/>
        </pc:sldMkLst>
        <pc:spChg chg="mod">
          <ac:chgData name="Martin von Siebenthal" userId="b2dccec8-10a6-4d33-87f0-8b0bb610b5e1" providerId="ADAL" clId="{F49A846E-8BC3-4471-99F7-92FD83936675}" dt="2021-05-03T22:12:29.200" v="1539" actId="20577"/>
          <ac:spMkLst>
            <pc:docMk/>
            <pc:sldMk cId="2488502038" sldId="774"/>
            <ac:spMk id="2" creationId="{52EEB827-16AA-4121-A433-4583D75679BD}"/>
          </ac:spMkLst>
        </pc:spChg>
        <pc:picChg chg="mod">
          <ac:chgData name="Martin von Siebenthal" userId="b2dccec8-10a6-4d33-87f0-8b0bb610b5e1" providerId="ADAL" clId="{F49A846E-8BC3-4471-99F7-92FD83936675}" dt="2021-05-03T22:12:15.323" v="1509" actId="1076"/>
          <ac:picMkLst>
            <pc:docMk/>
            <pc:sldMk cId="2488502038" sldId="774"/>
            <ac:picMk id="5" creationId="{A5F12069-5465-480F-AC7B-0E7E06AF6E25}"/>
          </ac:picMkLst>
        </pc:picChg>
      </pc:sldChg>
      <pc:sldChg chg="modSp mod ord">
        <pc:chgData name="Martin von Siebenthal" userId="b2dccec8-10a6-4d33-87f0-8b0bb610b5e1" providerId="ADAL" clId="{F49A846E-8BC3-4471-99F7-92FD83936675}" dt="2021-05-03T22:29:44.481" v="2704" actId="5793"/>
        <pc:sldMkLst>
          <pc:docMk/>
          <pc:sldMk cId="313480430" sldId="775"/>
        </pc:sldMkLst>
        <pc:spChg chg="mod">
          <ac:chgData name="Martin von Siebenthal" userId="b2dccec8-10a6-4d33-87f0-8b0bb610b5e1" providerId="ADAL" clId="{F49A846E-8BC3-4471-99F7-92FD83936675}" dt="2021-05-03T22:29:20.715" v="2698" actId="20577"/>
          <ac:spMkLst>
            <pc:docMk/>
            <pc:sldMk cId="313480430" sldId="775"/>
            <ac:spMk id="2" creationId="{B260B150-64E4-4A71-AA6E-3072B0CA41CD}"/>
          </ac:spMkLst>
        </pc:spChg>
        <pc:spChg chg="mod">
          <ac:chgData name="Martin von Siebenthal" userId="b2dccec8-10a6-4d33-87f0-8b0bb610b5e1" providerId="ADAL" clId="{F49A846E-8BC3-4471-99F7-92FD83936675}" dt="2021-05-03T22:29:44.481" v="2704" actId="5793"/>
          <ac:spMkLst>
            <pc:docMk/>
            <pc:sldMk cId="313480430" sldId="775"/>
            <ac:spMk id="3" creationId="{7D72E70F-3B02-49D1-AB87-33723A0D1BD7}"/>
          </ac:spMkLst>
        </pc:spChg>
      </pc:sldChg>
      <pc:sldChg chg="modSp new mod ord">
        <pc:chgData name="Martin von Siebenthal" userId="b2dccec8-10a6-4d33-87f0-8b0bb610b5e1" providerId="ADAL" clId="{F49A846E-8BC3-4471-99F7-92FD83936675}" dt="2021-05-03T22:41:19.373" v="2998"/>
        <pc:sldMkLst>
          <pc:docMk/>
          <pc:sldMk cId="2824627238" sldId="776"/>
        </pc:sldMkLst>
        <pc:spChg chg="mod">
          <ac:chgData name="Martin von Siebenthal" userId="b2dccec8-10a6-4d33-87f0-8b0bb610b5e1" providerId="ADAL" clId="{F49A846E-8BC3-4471-99F7-92FD83936675}" dt="2021-05-03T19:14:45.656" v="162" actId="20577"/>
          <ac:spMkLst>
            <pc:docMk/>
            <pc:sldMk cId="2824627238" sldId="776"/>
            <ac:spMk id="2" creationId="{BD52E202-D268-45C1-AAFF-C1BBAA4C7B50}"/>
          </ac:spMkLst>
        </pc:spChg>
        <pc:spChg chg="mod">
          <ac:chgData name="Martin von Siebenthal" userId="b2dccec8-10a6-4d33-87f0-8b0bb610b5e1" providerId="ADAL" clId="{F49A846E-8BC3-4471-99F7-92FD83936675}" dt="2021-05-03T19:14:03.631" v="7" actId="20577"/>
          <ac:spMkLst>
            <pc:docMk/>
            <pc:sldMk cId="2824627238" sldId="776"/>
            <ac:spMk id="4" creationId="{3B0E06A6-8EF5-44A3-A0A4-D8FA59A14889}"/>
          </ac:spMkLst>
        </pc:spChg>
      </pc:sldChg>
      <pc:sldChg chg="modSp add mod">
        <pc:chgData name="Martin von Siebenthal" userId="b2dccec8-10a6-4d33-87f0-8b0bb610b5e1" providerId="ADAL" clId="{F49A846E-8BC3-4471-99F7-92FD83936675}" dt="2021-05-03T21:47:16.444" v="698" actId="20577"/>
        <pc:sldMkLst>
          <pc:docMk/>
          <pc:sldMk cId="1912022643" sldId="777"/>
        </pc:sldMkLst>
        <pc:spChg chg="mod">
          <ac:chgData name="Martin von Siebenthal" userId="b2dccec8-10a6-4d33-87f0-8b0bb610b5e1" providerId="ADAL" clId="{F49A846E-8BC3-4471-99F7-92FD83936675}" dt="2021-05-03T21:47:16.444" v="698" actId="20577"/>
          <ac:spMkLst>
            <pc:docMk/>
            <pc:sldMk cId="1912022643" sldId="777"/>
            <ac:spMk id="4" creationId="{00000000-0000-0000-0000-000000000000}"/>
          </ac:spMkLst>
        </pc:spChg>
      </pc:sldChg>
      <pc:sldChg chg="addSp modSp add mod ord">
        <pc:chgData name="Martin von Siebenthal" userId="b2dccec8-10a6-4d33-87f0-8b0bb610b5e1" providerId="ADAL" clId="{F49A846E-8BC3-4471-99F7-92FD83936675}" dt="2021-05-03T22:15:20.183" v="1701"/>
        <pc:sldMkLst>
          <pc:docMk/>
          <pc:sldMk cId="3815073121" sldId="778"/>
        </pc:sldMkLst>
        <pc:spChg chg="add mod">
          <ac:chgData name="Martin von Siebenthal" userId="b2dccec8-10a6-4d33-87f0-8b0bb610b5e1" providerId="ADAL" clId="{F49A846E-8BC3-4471-99F7-92FD83936675}" dt="2021-05-03T22:10:51.755" v="1404" actId="1076"/>
          <ac:spMkLst>
            <pc:docMk/>
            <pc:sldMk cId="3815073121" sldId="778"/>
            <ac:spMk id="3" creationId="{1D14C5E7-F4A0-4938-85F8-DFC8AC7E447A}"/>
          </ac:spMkLst>
        </pc:spChg>
        <pc:spChg chg="mod">
          <ac:chgData name="Martin von Siebenthal" userId="b2dccec8-10a6-4d33-87f0-8b0bb610b5e1" providerId="ADAL" clId="{F49A846E-8BC3-4471-99F7-92FD83936675}" dt="2021-05-03T22:09:06.748" v="1279" actId="13926"/>
          <ac:spMkLst>
            <pc:docMk/>
            <pc:sldMk cId="3815073121" sldId="778"/>
            <ac:spMk id="11" creationId="{295DA044-FFC0-40B8-AEEC-21556ECDFACD}"/>
          </ac:spMkLst>
        </pc:spChg>
        <pc:spChg chg="mod">
          <ac:chgData name="Martin von Siebenthal" userId="b2dccec8-10a6-4d33-87f0-8b0bb610b5e1" providerId="ADAL" clId="{F49A846E-8BC3-4471-99F7-92FD83936675}" dt="2021-05-03T22:09:17.815" v="1280" actId="13926"/>
          <ac:spMkLst>
            <pc:docMk/>
            <pc:sldMk cId="3815073121" sldId="778"/>
            <ac:spMk id="14" creationId="{6CEBFD73-C869-436F-A768-FD727208F028}"/>
          </ac:spMkLst>
        </pc:spChg>
        <pc:spChg chg="add mod">
          <ac:chgData name="Martin von Siebenthal" userId="b2dccec8-10a6-4d33-87f0-8b0bb610b5e1" providerId="ADAL" clId="{F49A846E-8BC3-4471-99F7-92FD83936675}" dt="2021-05-03T22:11:43.517" v="1507" actId="20577"/>
          <ac:spMkLst>
            <pc:docMk/>
            <pc:sldMk cId="3815073121" sldId="778"/>
            <ac:spMk id="16" creationId="{24E5575A-748B-419E-A23B-23F7BC986D8D}"/>
          </ac:spMkLst>
        </pc:spChg>
        <pc:graphicFrameChg chg="modGraphic">
          <ac:chgData name="Martin von Siebenthal" userId="b2dccec8-10a6-4d33-87f0-8b0bb610b5e1" providerId="ADAL" clId="{F49A846E-8BC3-4471-99F7-92FD83936675}" dt="2021-05-03T22:08:47.005" v="1278" actId="13926"/>
          <ac:graphicFrameMkLst>
            <pc:docMk/>
            <pc:sldMk cId="3815073121" sldId="778"/>
            <ac:graphicFrameMk id="7" creationId="{47AE4F18-39A5-469E-9AFA-5361798FCC37}"/>
          </ac:graphicFrameMkLst>
        </pc:graphicFrameChg>
      </pc:sldChg>
      <pc:sldChg chg="add del">
        <pc:chgData name="Martin von Siebenthal" userId="b2dccec8-10a6-4d33-87f0-8b0bb610b5e1" providerId="ADAL" clId="{F49A846E-8BC3-4471-99F7-92FD83936675}" dt="2021-05-03T22:09:23.916" v="1281" actId="47"/>
        <pc:sldMkLst>
          <pc:docMk/>
          <pc:sldMk cId="237109793" sldId="779"/>
        </pc:sldMkLst>
      </pc:sldChg>
      <pc:sldChg chg="modSp add mod">
        <pc:chgData name="Martin von Siebenthal" userId="b2dccec8-10a6-4d33-87f0-8b0bb610b5e1" providerId="ADAL" clId="{F49A846E-8BC3-4471-99F7-92FD83936675}" dt="2021-05-03T22:15:47.877" v="1711" actId="20577"/>
        <pc:sldMkLst>
          <pc:docMk/>
          <pc:sldMk cId="1813856061" sldId="779"/>
        </pc:sldMkLst>
        <pc:spChg chg="mod">
          <ac:chgData name="Martin von Siebenthal" userId="b2dccec8-10a6-4d33-87f0-8b0bb610b5e1" providerId="ADAL" clId="{F49A846E-8BC3-4471-99F7-92FD83936675}" dt="2021-05-03T22:15:47.877" v="1711" actId="20577"/>
          <ac:spMkLst>
            <pc:docMk/>
            <pc:sldMk cId="1813856061" sldId="779"/>
            <ac:spMk id="4" creationId="{00000000-0000-0000-0000-000000000000}"/>
          </ac:spMkLst>
        </pc:spChg>
      </pc:sldChg>
      <pc:sldChg chg="modSp add mod">
        <pc:chgData name="Martin von Siebenthal" userId="b2dccec8-10a6-4d33-87f0-8b0bb610b5e1" providerId="ADAL" clId="{F49A846E-8BC3-4471-99F7-92FD83936675}" dt="2021-05-03T22:30:19.312" v="2709" actId="20577"/>
        <pc:sldMkLst>
          <pc:docMk/>
          <pc:sldMk cId="1120039921" sldId="780"/>
        </pc:sldMkLst>
        <pc:spChg chg="mod">
          <ac:chgData name="Martin von Siebenthal" userId="b2dccec8-10a6-4d33-87f0-8b0bb610b5e1" providerId="ADAL" clId="{F49A846E-8BC3-4471-99F7-92FD83936675}" dt="2021-05-03T22:29:28.641" v="2701" actId="20577"/>
          <ac:spMkLst>
            <pc:docMk/>
            <pc:sldMk cId="1120039921" sldId="780"/>
            <ac:spMk id="2" creationId="{B260B150-64E4-4A71-AA6E-3072B0CA41CD}"/>
          </ac:spMkLst>
        </pc:spChg>
        <pc:spChg chg="mod">
          <ac:chgData name="Martin von Siebenthal" userId="b2dccec8-10a6-4d33-87f0-8b0bb610b5e1" providerId="ADAL" clId="{F49A846E-8BC3-4471-99F7-92FD83936675}" dt="2021-05-03T22:30:19.312" v="2709" actId="20577"/>
          <ac:spMkLst>
            <pc:docMk/>
            <pc:sldMk cId="1120039921" sldId="780"/>
            <ac:spMk id="3" creationId="{7D72E70F-3B02-49D1-AB87-33723A0D1BD7}"/>
          </ac:spMkLst>
        </pc:spChg>
      </pc:sldChg>
      <pc:sldChg chg="delSp modSp add del mod ord">
        <pc:chgData name="Martin von Siebenthal" userId="b2dccec8-10a6-4d33-87f0-8b0bb610b5e1" providerId="ADAL" clId="{F49A846E-8BC3-4471-99F7-92FD83936675}" dt="2021-05-03T22:38:34.568" v="2782" actId="47"/>
        <pc:sldMkLst>
          <pc:docMk/>
          <pc:sldMk cId="17357661" sldId="781"/>
        </pc:sldMkLst>
        <pc:spChg chg="mod">
          <ac:chgData name="Martin von Siebenthal" userId="b2dccec8-10a6-4d33-87f0-8b0bb610b5e1" providerId="ADAL" clId="{F49A846E-8BC3-4471-99F7-92FD83936675}" dt="2021-05-03T22:36:00.464" v="2748" actId="21"/>
          <ac:spMkLst>
            <pc:docMk/>
            <pc:sldMk cId="17357661" sldId="781"/>
            <ac:spMk id="2" creationId="{DA0FA5A7-DA1C-404A-AB1C-4CD6A7CC3882}"/>
          </ac:spMkLst>
        </pc:spChg>
        <pc:picChg chg="del">
          <ac:chgData name="Martin von Siebenthal" userId="b2dccec8-10a6-4d33-87f0-8b0bb610b5e1" providerId="ADAL" clId="{F49A846E-8BC3-4471-99F7-92FD83936675}" dt="2021-05-03T22:38:21.212" v="2781" actId="21"/>
          <ac:picMkLst>
            <pc:docMk/>
            <pc:sldMk cId="17357661" sldId="781"/>
            <ac:picMk id="5" creationId="{208F6F4B-240A-49BE-9CA8-2B19CDA02FFB}"/>
          </ac:picMkLst>
        </pc:picChg>
      </pc:sldChg>
      <pc:sldChg chg="addSp delSp modSp new mod">
        <pc:chgData name="Martin von Siebenthal" userId="b2dccec8-10a6-4d33-87f0-8b0bb610b5e1" providerId="ADAL" clId="{F49A846E-8BC3-4471-99F7-92FD83936675}" dt="2021-05-04T06:32:59.668" v="4291" actId="14100"/>
        <pc:sldMkLst>
          <pc:docMk/>
          <pc:sldMk cId="568562430" sldId="781"/>
        </pc:sldMkLst>
        <pc:spChg chg="mod">
          <ac:chgData name="Martin von Siebenthal" userId="b2dccec8-10a6-4d33-87f0-8b0bb610b5e1" providerId="ADAL" clId="{F49A846E-8BC3-4471-99F7-92FD83936675}" dt="2021-05-04T06:29:56.141" v="4109" actId="255"/>
          <ac:spMkLst>
            <pc:docMk/>
            <pc:sldMk cId="568562430" sldId="781"/>
            <ac:spMk id="2" creationId="{8086A82E-3C22-4E8C-B7ED-3C9E495E96ED}"/>
          </ac:spMkLst>
        </pc:spChg>
        <pc:spChg chg="del">
          <ac:chgData name="Martin von Siebenthal" userId="b2dccec8-10a6-4d33-87f0-8b0bb610b5e1" providerId="ADAL" clId="{F49A846E-8BC3-4471-99F7-92FD83936675}" dt="2021-05-04T06:29:26.378" v="4089"/>
          <ac:spMkLst>
            <pc:docMk/>
            <pc:sldMk cId="568562430" sldId="781"/>
            <ac:spMk id="3" creationId="{E5FF29CF-4F9C-4AE7-9B19-960F6220252B}"/>
          </ac:spMkLst>
        </pc:spChg>
        <pc:spChg chg="add mod">
          <ac:chgData name="Martin von Siebenthal" userId="b2dccec8-10a6-4d33-87f0-8b0bb610b5e1" providerId="ADAL" clId="{F49A846E-8BC3-4471-99F7-92FD83936675}" dt="2021-05-04T06:30:05.004" v="4113" actId="1076"/>
          <ac:spMkLst>
            <pc:docMk/>
            <pc:sldMk cId="568562430" sldId="781"/>
            <ac:spMk id="6" creationId="{245DC073-B41D-48A5-BA5B-1D2E4B125527}"/>
          </ac:spMkLst>
        </pc:spChg>
        <pc:spChg chg="add mod">
          <ac:chgData name="Martin von Siebenthal" userId="b2dccec8-10a6-4d33-87f0-8b0bb610b5e1" providerId="ADAL" clId="{F49A846E-8BC3-4471-99F7-92FD83936675}" dt="2021-05-04T06:30:29.470" v="4117" actId="14100"/>
          <ac:spMkLst>
            <pc:docMk/>
            <pc:sldMk cId="568562430" sldId="781"/>
            <ac:spMk id="7" creationId="{4B70389D-8D96-4FAE-8997-9385A6C7BD5E}"/>
          </ac:spMkLst>
        </pc:spChg>
        <pc:spChg chg="add mod">
          <ac:chgData name="Martin von Siebenthal" userId="b2dccec8-10a6-4d33-87f0-8b0bb610b5e1" providerId="ADAL" clId="{F49A846E-8BC3-4471-99F7-92FD83936675}" dt="2021-05-04T06:32:35.780" v="4284" actId="14100"/>
          <ac:spMkLst>
            <pc:docMk/>
            <pc:sldMk cId="568562430" sldId="781"/>
            <ac:spMk id="10" creationId="{A2DCB5C1-FE7E-4FDF-B8CF-20E9F1CE6B57}"/>
          </ac:spMkLst>
        </pc:spChg>
        <pc:spChg chg="add mod">
          <ac:chgData name="Martin von Siebenthal" userId="b2dccec8-10a6-4d33-87f0-8b0bb610b5e1" providerId="ADAL" clId="{F49A846E-8BC3-4471-99F7-92FD83936675}" dt="2021-05-04T06:32:59.668" v="4291" actId="14100"/>
          <ac:spMkLst>
            <pc:docMk/>
            <pc:sldMk cId="568562430" sldId="781"/>
            <ac:spMk id="11" creationId="{52CEF285-8A0A-47F5-BFBB-08494B1E4BAE}"/>
          </ac:spMkLst>
        </pc:spChg>
        <pc:spChg chg="add mod">
          <ac:chgData name="Martin von Siebenthal" userId="b2dccec8-10a6-4d33-87f0-8b0bb610b5e1" providerId="ADAL" clId="{F49A846E-8BC3-4471-99F7-92FD83936675}" dt="2021-05-04T06:32:54.375" v="4290" actId="14100"/>
          <ac:spMkLst>
            <pc:docMk/>
            <pc:sldMk cId="568562430" sldId="781"/>
            <ac:spMk id="12" creationId="{18B5305F-ED6A-446A-9099-AFBDF9C8393E}"/>
          </ac:spMkLst>
        </pc:spChg>
        <pc:picChg chg="add mod">
          <ac:chgData name="Martin von Siebenthal" userId="b2dccec8-10a6-4d33-87f0-8b0bb610b5e1" providerId="ADAL" clId="{F49A846E-8BC3-4471-99F7-92FD83936675}" dt="2021-05-04T06:30:09.087" v="4114" actId="1076"/>
          <ac:picMkLst>
            <pc:docMk/>
            <pc:sldMk cId="568562430" sldId="781"/>
            <ac:picMk id="5" creationId="{0B21DC23-0C8F-4BB6-B153-1594DF1EBD69}"/>
          </ac:picMkLst>
        </pc:picChg>
        <pc:picChg chg="add mod">
          <ac:chgData name="Martin von Siebenthal" userId="b2dccec8-10a6-4d33-87f0-8b0bb610b5e1" providerId="ADAL" clId="{F49A846E-8BC3-4471-99F7-92FD83936675}" dt="2021-05-04T06:32:24.105" v="4281" actId="1076"/>
          <ac:picMkLst>
            <pc:docMk/>
            <pc:sldMk cId="568562430" sldId="781"/>
            <ac:picMk id="8" creationId="{EB597992-BE9B-4827-B478-BC4C9E9CAEEE}"/>
          </ac:picMkLst>
        </pc:picChg>
        <pc:picChg chg="add mod">
          <ac:chgData name="Martin von Siebenthal" userId="b2dccec8-10a6-4d33-87f0-8b0bb610b5e1" providerId="ADAL" clId="{F49A846E-8BC3-4471-99F7-92FD83936675}" dt="2021-05-04T06:32:22.023" v="4280" actId="1076"/>
          <ac:picMkLst>
            <pc:docMk/>
            <pc:sldMk cId="568562430" sldId="781"/>
            <ac:picMk id="9" creationId="{0074372D-16AE-4DFA-A0A0-575195D20807}"/>
          </ac:picMkLst>
        </pc:picChg>
      </pc:sldChg>
      <pc:sldChg chg="add del">
        <pc:chgData name="Martin von Siebenthal" userId="b2dccec8-10a6-4d33-87f0-8b0bb610b5e1" providerId="ADAL" clId="{F49A846E-8BC3-4471-99F7-92FD83936675}" dt="2021-05-04T06:01:47.050" v="3198" actId="47"/>
        <pc:sldMkLst>
          <pc:docMk/>
          <pc:sldMk cId="672192564" sldId="781"/>
        </pc:sldMkLst>
      </pc:sldChg>
    </pc:docChg>
  </pc:docChgLst>
  <pc:docChgLst>
    <pc:chgData name="Martin von Siebenthal" userId="b2dccec8-10a6-4d33-87f0-8b0bb610b5e1" providerId="ADAL" clId="{6890952C-A472-4AFA-873A-8D731B54C541}"/>
    <pc:docChg chg="custSel delSld modSld sldOrd modSection">
      <pc:chgData name="Martin von Siebenthal" userId="b2dccec8-10a6-4d33-87f0-8b0bb610b5e1" providerId="ADAL" clId="{6890952C-A472-4AFA-873A-8D731B54C541}" dt="2021-05-24T09:26:04.390" v="335" actId="20577"/>
      <pc:docMkLst>
        <pc:docMk/>
      </pc:docMkLst>
      <pc:sldChg chg="del">
        <pc:chgData name="Martin von Siebenthal" userId="b2dccec8-10a6-4d33-87f0-8b0bb610b5e1" providerId="ADAL" clId="{6890952C-A472-4AFA-873A-8D731B54C541}" dt="2021-05-24T09:25:54.545" v="333" actId="47"/>
        <pc:sldMkLst>
          <pc:docMk/>
          <pc:sldMk cId="741824847" sldId="374"/>
        </pc:sldMkLst>
      </pc:sldChg>
      <pc:sldChg chg="delSp modSp mod">
        <pc:chgData name="Martin von Siebenthal" userId="b2dccec8-10a6-4d33-87f0-8b0bb610b5e1" providerId="ADAL" clId="{6890952C-A472-4AFA-873A-8D731B54C541}" dt="2021-05-24T09:26:04.390" v="335" actId="20577"/>
        <pc:sldMkLst>
          <pc:docMk/>
          <pc:sldMk cId="9049815" sldId="461"/>
        </pc:sldMkLst>
        <pc:spChg chg="mod">
          <ac:chgData name="Martin von Siebenthal" userId="b2dccec8-10a6-4d33-87f0-8b0bb610b5e1" providerId="ADAL" clId="{6890952C-A472-4AFA-873A-8D731B54C541}" dt="2021-05-24T09:20:29.364" v="39" actId="20577"/>
          <ac:spMkLst>
            <pc:docMk/>
            <pc:sldMk cId="9049815" sldId="461"/>
            <ac:spMk id="5" creationId="{00000000-0000-0000-0000-000000000000}"/>
          </ac:spMkLst>
        </pc:spChg>
        <pc:spChg chg="mod">
          <ac:chgData name="Martin von Siebenthal" userId="b2dccec8-10a6-4d33-87f0-8b0bb610b5e1" providerId="ADAL" clId="{6890952C-A472-4AFA-873A-8D731B54C541}" dt="2021-05-24T09:20:47.912" v="81" actId="20577"/>
          <ac:spMkLst>
            <pc:docMk/>
            <pc:sldMk cId="9049815" sldId="461"/>
            <ac:spMk id="6" creationId="{00000000-0000-0000-0000-000000000000}"/>
          </ac:spMkLst>
        </pc:spChg>
        <pc:spChg chg="mod">
          <ac:chgData name="Martin von Siebenthal" userId="b2dccec8-10a6-4d33-87f0-8b0bb610b5e1" providerId="ADAL" clId="{6890952C-A472-4AFA-873A-8D731B54C541}" dt="2021-05-24T09:26:04.390" v="335" actId="20577"/>
          <ac:spMkLst>
            <pc:docMk/>
            <pc:sldMk cId="9049815" sldId="461"/>
            <ac:spMk id="8" creationId="{00000000-0000-0000-0000-000000000000}"/>
          </ac:spMkLst>
        </pc:spChg>
        <pc:spChg chg="del">
          <ac:chgData name="Martin von Siebenthal" userId="b2dccec8-10a6-4d33-87f0-8b0bb610b5e1" providerId="ADAL" clId="{6890952C-A472-4AFA-873A-8D731B54C541}" dt="2021-05-24T09:20:13.292" v="0" actId="478"/>
          <ac:spMkLst>
            <pc:docMk/>
            <pc:sldMk cId="9049815" sldId="461"/>
            <ac:spMk id="10" creationId="{754ADBDF-94E7-D444-90E2-400D1198BBCE}"/>
          </ac:spMkLst>
        </pc:spChg>
      </pc:sldChg>
      <pc:sldChg chg="del">
        <pc:chgData name="Martin von Siebenthal" userId="b2dccec8-10a6-4d33-87f0-8b0bb610b5e1" providerId="ADAL" clId="{6890952C-A472-4AFA-873A-8D731B54C541}" dt="2021-05-24T09:25:54.545" v="333" actId="47"/>
        <pc:sldMkLst>
          <pc:docMk/>
          <pc:sldMk cId="1730339122" sldId="518"/>
        </pc:sldMkLst>
      </pc:sldChg>
      <pc:sldChg chg="del">
        <pc:chgData name="Martin von Siebenthal" userId="b2dccec8-10a6-4d33-87f0-8b0bb610b5e1" providerId="ADAL" clId="{6890952C-A472-4AFA-873A-8D731B54C541}" dt="2021-05-24T09:25:44.399" v="332" actId="47"/>
        <pc:sldMkLst>
          <pc:docMk/>
          <pc:sldMk cId="1828042417" sldId="532"/>
        </pc:sldMkLst>
      </pc:sldChg>
      <pc:sldChg chg="del">
        <pc:chgData name="Martin von Siebenthal" userId="b2dccec8-10a6-4d33-87f0-8b0bb610b5e1" providerId="ADAL" clId="{6890952C-A472-4AFA-873A-8D731B54C541}" dt="2021-05-24T09:25:44.399" v="332" actId="47"/>
        <pc:sldMkLst>
          <pc:docMk/>
          <pc:sldMk cId="1065289503" sldId="541"/>
        </pc:sldMkLst>
      </pc:sldChg>
      <pc:sldChg chg="del">
        <pc:chgData name="Martin von Siebenthal" userId="b2dccec8-10a6-4d33-87f0-8b0bb610b5e1" providerId="ADAL" clId="{6890952C-A472-4AFA-873A-8D731B54C541}" dt="2021-05-24T09:25:44.399" v="332" actId="47"/>
        <pc:sldMkLst>
          <pc:docMk/>
          <pc:sldMk cId="3825741809" sldId="542"/>
        </pc:sldMkLst>
      </pc:sldChg>
      <pc:sldChg chg="del">
        <pc:chgData name="Martin von Siebenthal" userId="b2dccec8-10a6-4d33-87f0-8b0bb610b5e1" providerId="ADAL" clId="{6890952C-A472-4AFA-873A-8D731B54C541}" dt="2021-05-24T09:25:54.545" v="333" actId="47"/>
        <pc:sldMkLst>
          <pc:docMk/>
          <pc:sldMk cId="2633352625" sldId="543"/>
        </pc:sldMkLst>
      </pc:sldChg>
      <pc:sldChg chg="del">
        <pc:chgData name="Martin von Siebenthal" userId="b2dccec8-10a6-4d33-87f0-8b0bb610b5e1" providerId="ADAL" clId="{6890952C-A472-4AFA-873A-8D731B54C541}" dt="2021-05-24T09:25:54.545" v="333" actId="47"/>
        <pc:sldMkLst>
          <pc:docMk/>
          <pc:sldMk cId="3367448163" sldId="544"/>
        </pc:sldMkLst>
      </pc:sldChg>
      <pc:sldChg chg="del">
        <pc:chgData name="Martin von Siebenthal" userId="b2dccec8-10a6-4d33-87f0-8b0bb610b5e1" providerId="ADAL" clId="{6890952C-A472-4AFA-873A-8D731B54C541}" dt="2021-05-24T09:25:54.545" v="333" actId="47"/>
        <pc:sldMkLst>
          <pc:docMk/>
          <pc:sldMk cId="2784856462" sldId="763"/>
        </pc:sldMkLst>
      </pc:sldChg>
      <pc:sldChg chg="delSp modSp mod">
        <pc:chgData name="Martin von Siebenthal" userId="b2dccec8-10a6-4d33-87f0-8b0bb610b5e1" providerId="ADAL" clId="{6890952C-A472-4AFA-873A-8D731B54C541}" dt="2021-05-24T09:24:36.443" v="331" actId="1036"/>
        <pc:sldMkLst>
          <pc:docMk/>
          <pc:sldMk cId="1717963037" sldId="774"/>
        </pc:sldMkLst>
        <pc:spChg chg="mod">
          <ac:chgData name="Martin von Siebenthal" userId="b2dccec8-10a6-4d33-87f0-8b0bb610b5e1" providerId="ADAL" clId="{6890952C-A472-4AFA-873A-8D731B54C541}" dt="2021-05-24T09:24:20.017" v="232" actId="20577"/>
          <ac:spMkLst>
            <pc:docMk/>
            <pc:sldMk cId="1717963037" sldId="774"/>
            <ac:spMk id="2" creationId="{482D9CC4-62E5-4CA0-82D8-A909C03DE361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7" creationId="{F8325089-E8B0-44C4-A471-38EA2619A1FF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10" creationId="{4D9517CB-7624-4D8D-9C38-F3FA37B83519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11" creationId="{0B553DCC-847B-4EC5-921A-A10FD3347C39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30" creationId="{10DC1445-D349-4125-AB9C-865E0218FFAD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34" creationId="{91813EF2-CD02-462E-829C-DEAB1165DC0C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41" creationId="{8B79D341-BABB-49A0-A008-7045A4D91FB4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45" creationId="{98F5B31F-BD1B-440F-875C-B36A5F425EBA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46" creationId="{6C07EBE7-E0B1-420F-A0FA-F5075EBC1E50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51" creationId="{D2F2F3E7-67EA-429D-AC62-9951A99F7F6E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63" creationId="{1E82CFAE-9482-4A6B-AD70-7492779445AE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68" creationId="{22EC9186-FC65-4466-8274-9823293C42D7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70" creationId="{5C7F8946-0FCF-406E-9A63-120C8B4247DB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79" creationId="{A3C53ED3-9A3B-4089-87D6-8C835EB076AE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81" creationId="{676C6CE0-37D6-4E90-B78C-5EA4570EB6E7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180" creationId="{462D866E-C399-45B6-AF72-B05206FF8A4B}"/>
          </ac:spMkLst>
        </pc:spChg>
        <pc:spChg chg="mod">
          <ac:chgData name="Martin von Siebenthal" userId="b2dccec8-10a6-4d33-87f0-8b0bb610b5e1" providerId="ADAL" clId="{6890952C-A472-4AFA-873A-8D731B54C541}" dt="2021-05-24T09:24:36.443" v="331" actId="1036"/>
          <ac:spMkLst>
            <pc:docMk/>
            <pc:sldMk cId="1717963037" sldId="774"/>
            <ac:spMk id="262" creationId="{688F2C07-93E0-46A4-A1E8-06480C653307}"/>
          </ac:spMkLst>
        </pc:spChg>
        <pc:cxnChg chg="mod">
          <ac:chgData name="Martin von Siebenthal" userId="b2dccec8-10a6-4d33-87f0-8b0bb610b5e1" providerId="ADAL" clId="{6890952C-A472-4AFA-873A-8D731B54C541}" dt="2021-05-24T09:24:36.443" v="331" actId="1036"/>
          <ac:cxnSpMkLst>
            <pc:docMk/>
            <pc:sldMk cId="1717963037" sldId="774"/>
            <ac:cxnSpMk id="29" creationId="{001E17AD-0DFE-4643-B712-07D84767FDE9}"/>
          </ac:cxnSpMkLst>
        </pc:cxnChg>
        <pc:cxnChg chg="del">
          <ac:chgData name="Martin von Siebenthal" userId="b2dccec8-10a6-4d33-87f0-8b0bb610b5e1" providerId="ADAL" clId="{6890952C-A472-4AFA-873A-8D731B54C541}" dt="2021-05-24T09:23:02.828" v="161" actId="478"/>
          <ac:cxnSpMkLst>
            <pc:docMk/>
            <pc:sldMk cId="1717963037" sldId="774"/>
            <ac:cxnSpMk id="49" creationId="{8D02C256-C233-4508-8EB0-9FAABFD529C2}"/>
          </ac:cxnSpMkLst>
        </pc:cxnChg>
        <pc:cxnChg chg="mod">
          <ac:chgData name="Martin von Siebenthal" userId="b2dccec8-10a6-4d33-87f0-8b0bb610b5e1" providerId="ADAL" clId="{6890952C-A472-4AFA-873A-8D731B54C541}" dt="2021-05-24T09:24:36.443" v="331" actId="1036"/>
          <ac:cxnSpMkLst>
            <pc:docMk/>
            <pc:sldMk cId="1717963037" sldId="774"/>
            <ac:cxnSpMk id="54" creationId="{91D35024-94FE-4DF6-AF8D-217226CF0F8D}"/>
          </ac:cxnSpMkLst>
        </pc:cxnChg>
        <pc:cxnChg chg="mod">
          <ac:chgData name="Martin von Siebenthal" userId="b2dccec8-10a6-4d33-87f0-8b0bb610b5e1" providerId="ADAL" clId="{6890952C-A472-4AFA-873A-8D731B54C541}" dt="2021-05-24T09:24:36.443" v="331" actId="1036"/>
          <ac:cxnSpMkLst>
            <pc:docMk/>
            <pc:sldMk cId="1717963037" sldId="774"/>
            <ac:cxnSpMk id="61" creationId="{A898A85B-F0BE-4D3A-ACF3-1BA0CCBE3D08}"/>
          </ac:cxnSpMkLst>
        </pc:cxnChg>
        <pc:cxnChg chg="mod">
          <ac:chgData name="Martin von Siebenthal" userId="b2dccec8-10a6-4d33-87f0-8b0bb610b5e1" providerId="ADAL" clId="{6890952C-A472-4AFA-873A-8D731B54C541}" dt="2021-05-24T09:24:36.443" v="331" actId="1036"/>
          <ac:cxnSpMkLst>
            <pc:docMk/>
            <pc:sldMk cId="1717963037" sldId="774"/>
            <ac:cxnSpMk id="71" creationId="{3F2D5C69-5319-4D6B-BF40-8C1C2F680716}"/>
          </ac:cxnSpMkLst>
        </pc:cxnChg>
        <pc:cxnChg chg="mod">
          <ac:chgData name="Martin von Siebenthal" userId="b2dccec8-10a6-4d33-87f0-8b0bb610b5e1" providerId="ADAL" clId="{6890952C-A472-4AFA-873A-8D731B54C541}" dt="2021-05-24T09:24:36.443" v="331" actId="1036"/>
          <ac:cxnSpMkLst>
            <pc:docMk/>
            <pc:sldMk cId="1717963037" sldId="774"/>
            <ac:cxnSpMk id="77" creationId="{938A9EC6-163E-48FD-8E3D-F27741EB6462}"/>
          </ac:cxnSpMkLst>
        </pc:cxnChg>
        <pc:cxnChg chg="mod">
          <ac:chgData name="Martin von Siebenthal" userId="b2dccec8-10a6-4d33-87f0-8b0bb610b5e1" providerId="ADAL" clId="{6890952C-A472-4AFA-873A-8D731B54C541}" dt="2021-05-24T09:24:36.443" v="331" actId="1036"/>
          <ac:cxnSpMkLst>
            <pc:docMk/>
            <pc:sldMk cId="1717963037" sldId="774"/>
            <ac:cxnSpMk id="106" creationId="{BE0D0F86-55FA-4C81-8997-F93DAE58F446}"/>
          </ac:cxnSpMkLst>
        </pc:cxnChg>
        <pc:cxnChg chg="mod">
          <ac:chgData name="Martin von Siebenthal" userId="b2dccec8-10a6-4d33-87f0-8b0bb610b5e1" providerId="ADAL" clId="{6890952C-A472-4AFA-873A-8D731B54C541}" dt="2021-05-24T09:24:36.443" v="331" actId="1036"/>
          <ac:cxnSpMkLst>
            <pc:docMk/>
            <pc:sldMk cId="1717963037" sldId="774"/>
            <ac:cxnSpMk id="152" creationId="{D93DA684-4141-475A-B914-5C348FC5FE0F}"/>
          </ac:cxnSpMkLst>
        </pc:cxnChg>
      </pc:sldChg>
      <pc:sldChg chg="del">
        <pc:chgData name="Martin von Siebenthal" userId="b2dccec8-10a6-4d33-87f0-8b0bb610b5e1" providerId="ADAL" clId="{6890952C-A472-4AFA-873A-8D731B54C541}" dt="2021-05-24T09:25:54.545" v="333" actId="47"/>
        <pc:sldMkLst>
          <pc:docMk/>
          <pc:sldMk cId="430468785" sldId="775"/>
        </pc:sldMkLst>
      </pc:sldChg>
      <pc:sldChg chg="ord">
        <pc:chgData name="Martin von Siebenthal" userId="b2dccec8-10a6-4d33-87f0-8b0bb610b5e1" providerId="ADAL" clId="{6890952C-A472-4AFA-873A-8D731B54C541}" dt="2021-05-24T09:21:29.394" v="85"/>
        <pc:sldMkLst>
          <pc:docMk/>
          <pc:sldMk cId="346411935" sldId="779"/>
        </pc:sldMkLst>
      </pc:sldChg>
      <pc:sldMasterChg chg="delSldLayout">
        <pc:chgData name="Martin von Siebenthal" userId="b2dccec8-10a6-4d33-87f0-8b0bb610b5e1" providerId="ADAL" clId="{6890952C-A472-4AFA-873A-8D731B54C541}" dt="2021-05-24T09:25:44.399" v="332" actId="47"/>
        <pc:sldMasterMkLst>
          <pc:docMk/>
          <pc:sldMasterMk cId="2135209678" sldId="2147483714"/>
        </pc:sldMasterMkLst>
        <pc:sldLayoutChg chg="del">
          <pc:chgData name="Martin von Siebenthal" userId="b2dccec8-10a6-4d33-87f0-8b0bb610b5e1" providerId="ADAL" clId="{6890952C-A472-4AFA-873A-8D731B54C541}" dt="2021-05-24T09:25:44.399" v="332" actId="47"/>
          <pc:sldLayoutMkLst>
            <pc:docMk/>
            <pc:sldMasterMk cId="2135209678" sldId="2147483714"/>
            <pc:sldLayoutMk cId="733564527" sldId="2147483718"/>
          </pc:sldLayoutMkLst>
        </pc:sldLayoutChg>
      </pc:sldMasterChg>
    </pc:docChg>
  </pc:docChgLst>
  <pc:docChgLst>
    <pc:chgData name="Martin von Siebenthal" userId="b2dccec8-10a6-4d33-87f0-8b0bb610b5e1" providerId="ADAL" clId="{20C70D45-17B4-47EC-B97B-620F41D89069}"/>
    <pc:docChg chg="custSel addSld delSld modSld addMainMaster modSection">
      <pc:chgData name="Martin von Siebenthal" userId="b2dccec8-10a6-4d33-87f0-8b0bb610b5e1" providerId="ADAL" clId="{20C70D45-17B4-47EC-B97B-620F41D89069}" dt="2021-04-30T08:07:08.863" v="46"/>
      <pc:docMkLst>
        <pc:docMk/>
      </pc:docMkLst>
      <pc:sldChg chg="del">
        <pc:chgData name="Martin von Siebenthal" userId="b2dccec8-10a6-4d33-87f0-8b0bb610b5e1" providerId="ADAL" clId="{20C70D45-17B4-47EC-B97B-620F41D89069}" dt="2021-04-30T08:05:55.216" v="1" actId="47"/>
        <pc:sldMkLst>
          <pc:docMk/>
          <pc:sldMk cId="1279471657" sldId="427"/>
        </pc:sldMkLst>
      </pc:sldChg>
      <pc:sldChg chg="modSp mod">
        <pc:chgData name="Martin von Siebenthal" userId="b2dccec8-10a6-4d33-87f0-8b0bb610b5e1" providerId="ADAL" clId="{20C70D45-17B4-47EC-B97B-620F41D89069}" dt="2021-04-30T08:06:28.913" v="43" actId="20577"/>
        <pc:sldMkLst>
          <pc:docMk/>
          <pc:sldMk cId="9049815" sldId="461"/>
        </pc:sldMkLst>
        <pc:spChg chg="mod">
          <ac:chgData name="Martin von Siebenthal" userId="b2dccec8-10a6-4d33-87f0-8b0bb610b5e1" providerId="ADAL" clId="{20C70D45-17B4-47EC-B97B-620F41D89069}" dt="2021-04-30T08:06:09.625" v="3"/>
          <ac:spMkLst>
            <pc:docMk/>
            <pc:sldMk cId="9049815" sldId="461"/>
            <ac:spMk id="5" creationId="{00000000-0000-0000-0000-000000000000}"/>
          </ac:spMkLst>
        </pc:spChg>
        <pc:spChg chg="mod">
          <ac:chgData name="Martin von Siebenthal" userId="b2dccec8-10a6-4d33-87f0-8b0bb610b5e1" providerId="ADAL" clId="{20C70D45-17B4-47EC-B97B-620F41D89069}" dt="2021-04-30T08:06:28.913" v="43" actId="20577"/>
          <ac:spMkLst>
            <pc:docMk/>
            <pc:sldMk cId="9049815" sldId="461"/>
            <ac:spMk id="8" creationId="{00000000-0000-0000-0000-000000000000}"/>
          </ac:spMkLst>
        </pc:spChg>
      </pc:sldChg>
      <pc:sldChg chg="delSp mod">
        <pc:chgData name="Martin von Siebenthal" userId="b2dccec8-10a6-4d33-87f0-8b0bb610b5e1" providerId="ADAL" clId="{20C70D45-17B4-47EC-B97B-620F41D89069}" dt="2021-04-30T08:06:38.497" v="44" actId="478"/>
        <pc:sldMkLst>
          <pc:docMk/>
          <pc:sldMk cId="442932746" sldId="502"/>
        </pc:sldMkLst>
        <pc:picChg chg="del">
          <ac:chgData name="Martin von Siebenthal" userId="b2dccec8-10a6-4d33-87f0-8b0bb610b5e1" providerId="ADAL" clId="{20C70D45-17B4-47EC-B97B-620F41D89069}" dt="2021-04-30T08:06:38.497" v="44" actId="478"/>
          <ac:picMkLst>
            <pc:docMk/>
            <pc:sldMk cId="442932746" sldId="502"/>
            <ac:picMk id="3" creationId="{00000000-0000-0000-0000-000000000000}"/>
          </ac:picMkLst>
        </pc:picChg>
      </pc:sldChg>
      <pc:sldChg chg="del">
        <pc:chgData name="Martin von Siebenthal" userId="b2dccec8-10a6-4d33-87f0-8b0bb610b5e1" providerId="ADAL" clId="{20C70D45-17B4-47EC-B97B-620F41D89069}" dt="2021-04-30T08:05:56.094" v="2" actId="47"/>
        <pc:sldMkLst>
          <pc:docMk/>
          <pc:sldMk cId="984625368" sldId="509"/>
        </pc:sldMkLst>
      </pc:sldChg>
      <pc:sldChg chg="del">
        <pc:chgData name="Martin von Siebenthal" userId="b2dccec8-10a6-4d33-87f0-8b0bb610b5e1" providerId="ADAL" clId="{20C70D45-17B4-47EC-B97B-620F41D89069}" dt="2021-04-30T08:05:53.747" v="0" actId="47"/>
        <pc:sldMkLst>
          <pc:docMk/>
          <pc:sldMk cId="3406402566" sldId="522"/>
        </pc:sldMkLst>
      </pc:sldChg>
      <pc:sldChg chg="add">
        <pc:chgData name="Martin von Siebenthal" userId="b2dccec8-10a6-4d33-87f0-8b0bb610b5e1" providerId="ADAL" clId="{20C70D45-17B4-47EC-B97B-620F41D89069}" dt="2021-04-30T08:07:08.863" v="46"/>
        <pc:sldMkLst>
          <pc:docMk/>
          <pc:sldMk cId="3144443579" sldId="527"/>
        </pc:sldMkLst>
      </pc:sldChg>
      <pc:sldMasterChg chg="add addSldLayout">
        <pc:chgData name="Martin von Siebenthal" userId="b2dccec8-10a6-4d33-87f0-8b0bb610b5e1" providerId="ADAL" clId="{20C70D45-17B4-47EC-B97B-620F41D89069}" dt="2021-04-30T08:07:08.862" v="45" actId="27028"/>
        <pc:sldMasterMkLst>
          <pc:docMk/>
          <pc:sldMasterMk cId="2135209678" sldId="2147483714"/>
        </pc:sldMasterMkLst>
        <pc:sldLayoutChg chg="add">
          <pc:chgData name="Martin von Siebenthal" userId="b2dccec8-10a6-4d33-87f0-8b0bb610b5e1" providerId="ADAL" clId="{20C70D45-17B4-47EC-B97B-620F41D89069}" dt="2021-04-30T08:07:08.862" v="45" actId="27028"/>
          <pc:sldLayoutMkLst>
            <pc:docMk/>
            <pc:sldMasterMk cId="2135209678" sldId="2147483714"/>
            <pc:sldLayoutMk cId="0" sldId="2147483715"/>
          </pc:sldLayoutMkLst>
        </pc:sldLayoutChg>
      </pc:sldMasterChg>
    </pc:docChg>
  </pc:docChgLst>
  <pc:docChgLst>
    <pc:chgData name="Martin von Siebenthal" userId="b2dccec8-10a6-4d33-87f0-8b0bb610b5e1" providerId="ADAL" clId="{42334840-A9D4-45DE-84B9-620A0406CF14}"/>
    <pc:docChg chg="undo custSel addSld delSld modSld sldOrd modSection">
      <pc:chgData name="Martin von Siebenthal" userId="b2dccec8-10a6-4d33-87f0-8b0bb610b5e1" providerId="ADAL" clId="{42334840-A9D4-45DE-84B9-620A0406CF14}" dt="2021-05-21T14:03:01.564" v="3708" actId="20577"/>
      <pc:docMkLst>
        <pc:docMk/>
      </pc:docMkLst>
      <pc:sldChg chg="modSp mod">
        <pc:chgData name="Martin von Siebenthal" userId="b2dccec8-10a6-4d33-87f0-8b0bb610b5e1" providerId="ADAL" clId="{42334840-A9D4-45DE-84B9-620A0406CF14}" dt="2021-05-21T11:18:01.211" v="3654" actId="20577"/>
        <pc:sldMkLst>
          <pc:docMk/>
          <pc:sldMk cId="9049815" sldId="461"/>
        </pc:sldMkLst>
        <pc:spChg chg="mod">
          <ac:chgData name="Martin von Siebenthal" userId="b2dccec8-10a6-4d33-87f0-8b0bb610b5e1" providerId="ADAL" clId="{42334840-A9D4-45DE-84B9-620A0406CF14}" dt="2021-05-18T09:21:55.345" v="38" actId="20577"/>
          <ac:spMkLst>
            <pc:docMk/>
            <pc:sldMk cId="9049815" sldId="461"/>
            <ac:spMk id="5" creationId="{00000000-0000-0000-0000-000000000000}"/>
          </ac:spMkLst>
        </pc:spChg>
        <pc:spChg chg="mod">
          <ac:chgData name="Martin von Siebenthal" userId="b2dccec8-10a6-4d33-87f0-8b0bb610b5e1" providerId="ADAL" clId="{42334840-A9D4-45DE-84B9-620A0406CF14}" dt="2021-05-18T14:03:38.701" v="1223" actId="20577"/>
          <ac:spMkLst>
            <pc:docMk/>
            <pc:sldMk cId="9049815" sldId="461"/>
            <ac:spMk id="6" creationId="{00000000-0000-0000-0000-000000000000}"/>
          </ac:spMkLst>
        </pc:spChg>
        <pc:spChg chg="mod">
          <ac:chgData name="Martin von Siebenthal" userId="b2dccec8-10a6-4d33-87f0-8b0bb610b5e1" providerId="ADAL" clId="{42334840-A9D4-45DE-84B9-620A0406CF14}" dt="2021-05-21T11:18:01.211" v="3654" actId="20577"/>
          <ac:spMkLst>
            <pc:docMk/>
            <pc:sldMk cId="9049815" sldId="461"/>
            <ac:spMk id="8" creationId="{00000000-0000-0000-0000-000000000000}"/>
          </ac:spMkLst>
        </pc:spChg>
      </pc:sldChg>
      <pc:sldChg chg="del">
        <pc:chgData name="Martin von Siebenthal" userId="b2dccec8-10a6-4d33-87f0-8b0bb610b5e1" providerId="ADAL" clId="{42334840-A9D4-45DE-84B9-620A0406CF14}" dt="2021-05-18T09:23:21.081" v="128" actId="47"/>
        <pc:sldMkLst>
          <pc:docMk/>
          <pc:sldMk cId="442932746" sldId="502"/>
        </pc:sldMkLst>
      </pc:sldChg>
      <pc:sldChg chg="delSp modSp mod ord">
        <pc:chgData name="Martin von Siebenthal" userId="b2dccec8-10a6-4d33-87f0-8b0bb610b5e1" providerId="ADAL" clId="{42334840-A9D4-45DE-84B9-620A0406CF14}" dt="2021-05-18T14:03:56.191" v="1226"/>
        <pc:sldMkLst>
          <pc:docMk/>
          <pc:sldMk cId="3144443579" sldId="527"/>
        </pc:sldMkLst>
        <pc:spChg chg="del mod">
          <ac:chgData name="Martin von Siebenthal" userId="b2dccec8-10a6-4d33-87f0-8b0bb610b5e1" providerId="ADAL" clId="{42334840-A9D4-45DE-84B9-620A0406CF14}" dt="2021-05-18T14:03:56.191" v="1226"/>
          <ac:spMkLst>
            <pc:docMk/>
            <pc:sldMk cId="3144443579" sldId="527"/>
            <ac:spMk id="11" creationId="{556A479D-E8A0-4341-903B-BBF69FB14332}"/>
          </ac:spMkLst>
        </pc:spChg>
        <pc:spChg chg="mod">
          <ac:chgData name="Martin von Siebenthal" userId="b2dccec8-10a6-4d33-87f0-8b0bb610b5e1" providerId="ADAL" clId="{42334840-A9D4-45DE-84B9-620A0406CF14}" dt="2021-05-18T09:22:32.563" v="97" actId="20577"/>
          <ac:spMkLst>
            <pc:docMk/>
            <pc:sldMk cId="3144443579" sldId="527"/>
            <ac:spMk id="13" creationId="{23A03388-A8C6-4CED-9D05-A24043C8B34E}"/>
          </ac:spMkLst>
        </pc:spChg>
        <pc:spChg chg="mod">
          <ac:chgData name="Martin von Siebenthal" userId="b2dccec8-10a6-4d33-87f0-8b0bb610b5e1" providerId="ADAL" clId="{42334840-A9D4-45DE-84B9-620A0406CF14}" dt="2021-05-18T09:23:08.209" v="125" actId="1076"/>
          <ac:spMkLst>
            <pc:docMk/>
            <pc:sldMk cId="3144443579" sldId="527"/>
            <ac:spMk id="18" creationId="{791B9592-D44C-4ECA-9215-A6117E81AC1B}"/>
          </ac:spMkLst>
        </pc:spChg>
      </pc:sldChg>
      <pc:sldChg chg="del">
        <pc:chgData name="Martin von Siebenthal" userId="b2dccec8-10a6-4d33-87f0-8b0bb610b5e1" providerId="ADAL" clId="{42334840-A9D4-45DE-84B9-620A0406CF14}" dt="2021-05-18T13:53:37.038" v="1048" actId="47"/>
        <pc:sldMkLst>
          <pc:docMk/>
          <pc:sldMk cId="2730935047" sldId="529"/>
        </pc:sldMkLst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2214080982" sldId="531"/>
        </pc:sldMkLst>
      </pc:sldChg>
      <pc:sldChg chg="modSp mod">
        <pc:chgData name="Martin von Siebenthal" userId="b2dccec8-10a6-4d33-87f0-8b0bb610b5e1" providerId="ADAL" clId="{42334840-A9D4-45DE-84B9-620A0406CF14}" dt="2021-05-18T13:58:01.354" v="1214" actId="20577"/>
        <pc:sldMkLst>
          <pc:docMk/>
          <pc:sldMk cId="1828042417" sldId="532"/>
        </pc:sldMkLst>
        <pc:spChg chg="mod">
          <ac:chgData name="Martin von Siebenthal" userId="b2dccec8-10a6-4d33-87f0-8b0bb610b5e1" providerId="ADAL" clId="{42334840-A9D4-45DE-84B9-620A0406CF14}" dt="2021-05-18T13:58:01.354" v="1214" actId="20577"/>
          <ac:spMkLst>
            <pc:docMk/>
            <pc:sldMk cId="1828042417" sldId="532"/>
            <ac:spMk id="8" creationId="{4E19D2ED-D822-4B96-A13F-BFC376BF6DD3}"/>
          </ac:spMkLst>
        </pc:spChg>
      </pc:sldChg>
      <pc:sldChg chg="del">
        <pc:chgData name="Martin von Siebenthal" userId="b2dccec8-10a6-4d33-87f0-8b0bb610b5e1" providerId="ADAL" clId="{42334840-A9D4-45DE-84B9-620A0406CF14}" dt="2021-05-18T14:03:11.723" v="1219" actId="47"/>
        <pc:sldMkLst>
          <pc:docMk/>
          <pc:sldMk cId="1459771874" sldId="533"/>
        </pc:sldMkLst>
      </pc:sldChg>
      <pc:sldChg chg="del">
        <pc:chgData name="Martin von Siebenthal" userId="b2dccec8-10a6-4d33-87f0-8b0bb610b5e1" providerId="ADAL" clId="{42334840-A9D4-45DE-84B9-620A0406CF14}" dt="2021-05-18T14:03:09.389" v="1218" actId="47"/>
        <pc:sldMkLst>
          <pc:docMk/>
          <pc:sldMk cId="1281428247" sldId="534"/>
        </pc:sldMkLst>
      </pc:sldChg>
      <pc:sldChg chg="del">
        <pc:chgData name="Martin von Siebenthal" userId="b2dccec8-10a6-4d33-87f0-8b0bb610b5e1" providerId="ADAL" clId="{42334840-A9D4-45DE-84B9-620A0406CF14}" dt="2021-05-18T14:03:21.726" v="1220" actId="47"/>
        <pc:sldMkLst>
          <pc:docMk/>
          <pc:sldMk cId="2740936842" sldId="535"/>
        </pc:sldMkLst>
      </pc:sldChg>
      <pc:sldChg chg="del">
        <pc:chgData name="Martin von Siebenthal" userId="b2dccec8-10a6-4d33-87f0-8b0bb610b5e1" providerId="ADAL" clId="{42334840-A9D4-45DE-84B9-620A0406CF14}" dt="2021-05-18T14:03:26.530" v="1221" actId="47"/>
        <pc:sldMkLst>
          <pc:docMk/>
          <pc:sldMk cId="3743196892" sldId="536"/>
        </pc:sldMkLst>
      </pc:sldChg>
      <pc:sldChg chg="addSp delSp modSp mod ord">
        <pc:chgData name="Martin von Siebenthal" userId="b2dccec8-10a6-4d33-87f0-8b0bb610b5e1" providerId="ADAL" clId="{42334840-A9D4-45DE-84B9-620A0406CF14}" dt="2021-05-21T11:20:34.948" v="3692" actId="1037"/>
        <pc:sldMkLst>
          <pc:docMk/>
          <pc:sldMk cId="141006902" sldId="539"/>
        </pc:sldMkLst>
        <pc:spChg chg="mod">
          <ac:chgData name="Martin von Siebenthal" userId="b2dccec8-10a6-4d33-87f0-8b0bb610b5e1" providerId="ADAL" clId="{42334840-A9D4-45DE-84B9-620A0406CF14}" dt="2021-05-18T09:24:48.607" v="144" actId="1076"/>
          <ac:spMkLst>
            <pc:docMk/>
            <pc:sldMk cId="141006902" sldId="539"/>
            <ac:spMk id="2" creationId="{00000000-0000-0000-0000-000000000000}"/>
          </ac:spMkLst>
        </pc:spChg>
        <pc:spChg chg="mod">
          <ac:chgData name="Martin von Siebenthal" userId="b2dccec8-10a6-4d33-87f0-8b0bb610b5e1" providerId="ADAL" clId="{42334840-A9D4-45DE-84B9-620A0406CF14}" dt="2021-05-21T05:44:35.927" v="1924" actId="255"/>
          <ac:spMkLst>
            <pc:docMk/>
            <pc:sldMk cId="141006902" sldId="539"/>
            <ac:spMk id="3" creationId="{00000000-0000-0000-0000-000000000000}"/>
          </ac:spMkLst>
        </pc:spChg>
        <pc:spChg chg="del">
          <ac:chgData name="Martin von Siebenthal" userId="b2dccec8-10a6-4d33-87f0-8b0bb610b5e1" providerId="ADAL" clId="{42334840-A9D4-45DE-84B9-620A0406CF14}" dt="2021-05-21T05:44:24.034" v="1922" actId="478"/>
          <ac:spMkLst>
            <pc:docMk/>
            <pc:sldMk cId="141006902" sldId="539"/>
            <ac:spMk id="5" creationId="{00000000-0000-0000-0000-000000000000}"/>
          </ac:spMkLst>
        </pc:spChg>
        <pc:spChg chg="add del mod">
          <ac:chgData name="Martin von Siebenthal" userId="b2dccec8-10a6-4d33-87f0-8b0bb610b5e1" providerId="ADAL" clId="{42334840-A9D4-45DE-84B9-620A0406CF14}" dt="2021-05-21T05:44:26.641" v="1923" actId="478"/>
          <ac:spMkLst>
            <pc:docMk/>
            <pc:sldMk cId="141006902" sldId="539"/>
            <ac:spMk id="7" creationId="{E570B8DA-F3B7-4303-B2FE-A15A62FEF36E}"/>
          </ac:spMkLst>
        </pc:spChg>
        <pc:spChg chg="mod">
          <ac:chgData name="Martin von Siebenthal" userId="b2dccec8-10a6-4d33-87f0-8b0bb610b5e1" providerId="ADAL" clId="{42334840-A9D4-45DE-84B9-620A0406CF14}" dt="2021-05-18T14:58:17.160" v="1892" actId="20577"/>
          <ac:spMkLst>
            <pc:docMk/>
            <pc:sldMk cId="141006902" sldId="539"/>
            <ac:spMk id="9" creationId="{2117CC30-A976-4701-9462-7C188C4CF35F}"/>
          </ac:spMkLst>
        </pc:spChg>
        <pc:spChg chg="mod">
          <ac:chgData name="Martin von Siebenthal" userId="b2dccec8-10a6-4d33-87f0-8b0bb610b5e1" providerId="ADAL" clId="{42334840-A9D4-45DE-84B9-620A0406CF14}" dt="2021-05-21T11:20:19.009" v="3674" actId="1037"/>
          <ac:spMkLst>
            <pc:docMk/>
            <pc:sldMk cId="141006902" sldId="539"/>
            <ac:spMk id="15" creationId="{FA22E578-A1D6-4319-BE4F-42F16A883F4E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31" creationId="{F88F81C5-88D7-48BE-9932-25BC5FC801E5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33" creationId="{A8D75BD7-D52D-4EEE-9828-9551354BA1B8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35" creationId="{38188824-C734-4AD9-A480-ED41BCCE4F04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36" creationId="{BFF4F82A-B320-4C59-925A-A3034EEAE18E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37" creationId="{462671C2-1E2C-414B-8428-C5FDE41DA924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41" creationId="{D741A3E5-AE24-460E-AEB3-203DC8ECE500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42" creationId="{3C5425CC-4DD3-47C2-978E-C4A06DBF1DAE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49" creationId="{51B61E6A-CA89-42A7-BF32-C9CBC6AAFB40}"/>
          </ac:spMkLst>
        </pc:spChg>
        <pc:spChg chg="mod">
          <ac:chgData name="Martin von Siebenthal" userId="b2dccec8-10a6-4d33-87f0-8b0bb610b5e1" providerId="ADAL" clId="{42334840-A9D4-45DE-84B9-620A0406CF14}" dt="2021-05-18T09:25:10.776" v="150" actId="1076"/>
          <ac:spMkLst>
            <pc:docMk/>
            <pc:sldMk cId="141006902" sldId="539"/>
            <ac:spMk id="63" creationId="{F4C7256D-A58D-46E3-A00A-CE735F2B01FF}"/>
          </ac:spMkLst>
        </pc:spChg>
        <pc:spChg chg="add del mod">
          <ac:chgData name="Martin von Siebenthal" userId="b2dccec8-10a6-4d33-87f0-8b0bb610b5e1" providerId="ADAL" clId="{42334840-A9D4-45DE-84B9-620A0406CF14}" dt="2021-05-18T09:24:34.041" v="143" actId="478"/>
          <ac:spMkLst>
            <pc:docMk/>
            <pc:sldMk cId="141006902" sldId="539"/>
            <ac:spMk id="67" creationId="{97953329-C7B6-43C6-95E8-E02AF027ED97}"/>
          </ac:spMkLst>
        </pc:spChg>
        <pc:spChg chg="add mod">
          <ac:chgData name="Martin von Siebenthal" userId="b2dccec8-10a6-4d33-87f0-8b0bb610b5e1" providerId="ADAL" clId="{42334840-A9D4-45DE-84B9-620A0406CF14}" dt="2021-05-21T11:20:24.193" v="3675" actId="14100"/>
          <ac:spMkLst>
            <pc:docMk/>
            <pc:sldMk cId="141006902" sldId="539"/>
            <ac:spMk id="71" creationId="{9CD3A70E-DE3A-406C-B2A0-E3709D54F2B9}"/>
          </ac:spMkLst>
        </pc:spChg>
        <pc:spChg chg="add mod">
          <ac:chgData name="Martin von Siebenthal" userId="b2dccec8-10a6-4d33-87f0-8b0bb610b5e1" providerId="ADAL" clId="{42334840-A9D4-45DE-84B9-620A0406CF14}" dt="2021-05-21T05:42:37.912" v="1894" actId="20577"/>
          <ac:spMkLst>
            <pc:docMk/>
            <pc:sldMk cId="141006902" sldId="539"/>
            <ac:spMk id="72" creationId="{40ED1F40-180D-4041-BA28-74CA4A47A9F4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75" creationId="{2C2D5C8E-3853-4EA0-80B4-5A2939A60764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76" creationId="{3CEBDFBB-97A5-48CD-BB9C-CCFD573DDB0A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107" creationId="{DECDCFD4-EB38-457F-B15E-C435E15237EA}"/>
          </ac:spMkLst>
        </pc:spChg>
        <pc:spChg chg="mod">
          <ac:chgData name="Martin von Siebenthal" userId="b2dccec8-10a6-4d33-87f0-8b0bb610b5e1" providerId="ADAL" clId="{42334840-A9D4-45DE-84B9-620A0406CF14}" dt="2021-05-21T11:20:28.893" v="3683" actId="1037"/>
          <ac:spMkLst>
            <pc:docMk/>
            <pc:sldMk cId="141006902" sldId="539"/>
            <ac:spMk id="200" creationId="{8EF1AFD9-9639-409F-B176-E2D89756DFE4}"/>
          </ac:spMkLst>
        </pc:spChg>
        <pc:cxnChg chg="mod">
          <ac:chgData name="Martin von Siebenthal" userId="b2dccec8-10a6-4d33-87f0-8b0bb610b5e1" providerId="ADAL" clId="{42334840-A9D4-45DE-84B9-620A0406CF14}" dt="2021-05-21T11:20:34.948" v="3692" actId="1037"/>
          <ac:cxnSpMkLst>
            <pc:docMk/>
            <pc:sldMk cId="141006902" sldId="539"/>
            <ac:cxnSpMk id="10" creationId="{A8837484-0A32-4973-B063-6AEA6DFE4838}"/>
          </ac:cxnSpMkLst>
        </pc:cxnChg>
        <pc:cxnChg chg="del mod">
          <ac:chgData name="Martin von Siebenthal" userId="b2dccec8-10a6-4d33-87f0-8b0bb610b5e1" providerId="ADAL" clId="{42334840-A9D4-45DE-84B9-620A0406CF14}" dt="2021-05-21T11:20:14.236" v="3659" actId="478"/>
          <ac:cxnSpMkLst>
            <pc:docMk/>
            <pc:sldMk cId="141006902" sldId="539"/>
            <ac:cxnSpMk id="11" creationId="{1AC57D3C-9671-4A43-8BEB-9F31D4BD161E}"/>
          </ac:cxnSpMkLst>
        </pc:cxnChg>
        <pc:cxnChg chg="mod">
          <ac:chgData name="Martin von Siebenthal" userId="b2dccec8-10a6-4d33-87f0-8b0bb610b5e1" providerId="ADAL" clId="{42334840-A9D4-45DE-84B9-620A0406CF14}" dt="2021-05-21T11:20:19.009" v="3674" actId="1037"/>
          <ac:cxnSpMkLst>
            <pc:docMk/>
            <pc:sldMk cId="141006902" sldId="539"/>
            <ac:cxnSpMk id="57" creationId="{66EAF361-970B-4152-B3D2-A2E6A24ED464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69" creationId="{E0406DF2-B861-492B-A7E5-DB7342134AF7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70" creationId="{1F5BB7F7-1DE9-4809-B4A3-BF25B1B4D194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73" creationId="{23DCFB8F-40CC-45B1-B4BE-3A757F107AE4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74" creationId="{BC56D2EF-3628-482A-AD7B-93ECD956C161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78" creationId="{AE4412CE-FBFF-42F5-AEE6-200F0BE17866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79" creationId="{F653373E-FCE7-47DE-A866-97759B0BA354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80" creationId="{88F7F2F5-B530-4E1E-B1F1-F94BB79498DE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85" creationId="{DEF20A17-3FFA-4E03-A173-029DAFB5054C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88" creationId="{3AB866FD-984D-466F-B9CC-8C5F7DB27C93}"/>
          </ac:cxnSpMkLst>
        </pc:cxnChg>
        <pc:cxnChg chg="mod">
          <ac:chgData name="Martin von Siebenthal" userId="b2dccec8-10a6-4d33-87f0-8b0bb610b5e1" providerId="ADAL" clId="{42334840-A9D4-45DE-84B9-620A0406CF14}" dt="2021-05-18T09:25:10.776" v="150" actId="1076"/>
          <ac:cxnSpMkLst>
            <pc:docMk/>
            <pc:sldMk cId="141006902" sldId="539"/>
            <ac:cxnSpMk id="99" creationId="{DB833A66-A19E-4FEF-9E20-28BBE8833DC4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176" creationId="{391191EE-0942-4850-8345-7378E2E83C3B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180" creationId="{1FE295C0-0BCA-4C4F-9541-A12F54ACD94C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184" creationId="{24669036-88E7-4FB0-A0EE-6896A6CB20EA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185" creationId="{C4CB29D3-6DC8-47D4-9264-B6445554DEC5}"/>
          </ac:cxnSpMkLst>
        </pc:cxnChg>
        <pc:cxnChg chg="mod">
          <ac:chgData name="Martin von Siebenthal" userId="b2dccec8-10a6-4d33-87f0-8b0bb610b5e1" providerId="ADAL" clId="{42334840-A9D4-45DE-84B9-620A0406CF14}" dt="2021-05-21T11:20:28.893" v="3683" actId="1037"/>
          <ac:cxnSpMkLst>
            <pc:docMk/>
            <pc:sldMk cId="141006902" sldId="539"/>
            <ac:cxnSpMk id="186" creationId="{EC494B5B-CF93-44D8-9F6F-4F636860D6BD}"/>
          </ac:cxnSpMkLst>
        </pc:cxnChg>
      </pc:sldChg>
      <pc:sldChg chg="del">
        <pc:chgData name="Martin von Siebenthal" userId="b2dccec8-10a6-4d33-87f0-8b0bb610b5e1" providerId="ADAL" clId="{42334840-A9D4-45DE-84B9-620A0406CF14}" dt="2021-05-18T14:03:01.776" v="1215" actId="47"/>
        <pc:sldMkLst>
          <pc:docMk/>
          <pc:sldMk cId="1550308998" sldId="540"/>
        </pc:sldMkLst>
      </pc:sldChg>
      <pc:sldChg chg="addSp delSp modSp mod">
        <pc:chgData name="Martin von Siebenthal" userId="b2dccec8-10a6-4d33-87f0-8b0bb610b5e1" providerId="ADAL" clId="{42334840-A9D4-45DE-84B9-620A0406CF14}" dt="2021-05-18T14:33:20.670" v="1886" actId="6549"/>
        <pc:sldMkLst>
          <pc:docMk/>
          <pc:sldMk cId="1065289503" sldId="541"/>
        </pc:sldMkLst>
        <pc:spChg chg="del">
          <ac:chgData name="Martin von Siebenthal" userId="b2dccec8-10a6-4d33-87f0-8b0bb610b5e1" providerId="ADAL" clId="{42334840-A9D4-45DE-84B9-620A0406CF14}" dt="2021-05-18T13:27:15.619" v="719" actId="478"/>
          <ac:spMkLst>
            <pc:docMk/>
            <pc:sldMk cId="1065289503" sldId="541"/>
            <ac:spMk id="5" creationId="{B2DF1851-D434-4A01-B3C8-C9CF9EAF9CA5}"/>
          </ac:spMkLst>
        </pc:spChg>
        <pc:spChg chg="mod">
          <ac:chgData name="Martin von Siebenthal" userId="b2dccec8-10a6-4d33-87f0-8b0bb610b5e1" providerId="ADAL" clId="{42334840-A9D4-45DE-84B9-620A0406CF14}" dt="2021-05-18T14:33:20.670" v="1886" actId="6549"/>
          <ac:spMkLst>
            <pc:docMk/>
            <pc:sldMk cId="1065289503" sldId="541"/>
            <ac:spMk id="6" creationId="{99CFE74C-C2D8-4F2D-934D-BB62E148AF40}"/>
          </ac:spMkLst>
        </pc:spChg>
        <pc:spChg chg="mod">
          <ac:chgData name="Martin von Siebenthal" userId="b2dccec8-10a6-4d33-87f0-8b0bb610b5e1" providerId="ADAL" clId="{42334840-A9D4-45DE-84B9-620A0406CF14}" dt="2021-05-18T14:33:07.328" v="1872" actId="20577"/>
          <ac:spMkLst>
            <pc:docMk/>
            <pc:sldMk cId="1065289503" sldId="541"/>
            <ac:spMk id="8" creationId="{39ACD579-D983-408B-BBA5-D5B847DF8D15}"/>
          </ac:spMkLst>
        </pc:spChg>
        <pc:spChg chg="del mod">
          <ac:chgData name="Martin von Siebenthal" userId="b2dccec8-10a6-4d33-87f0-8b0bb610b5e1" providerId="ADAL" clId="{42334840-A9D4-45DE-84B9-620A0406CF14}" dt="2021-05-18T13:34:12.255" v="780" actId="478"/>
          <ac:spMkLst>
            <pc:docMk/>
            <pc:sldMk cId="1065289503" sldId="541"/>
            <ac:spMk id="10" creationId="{B79B9261-19D1-4D6F-8C4B-EF1C10D7FEAD}"/>
          </ac:spMkLst>
        </pc:spChg>
        <pc:spChg chg="mod">
          <ac:chgData name="Martin von Siebenthal" userId="b2dccec8-10a6-4d33-87f0-8b0bb610b5e1" providerId="ADAL" clId="{42334840-A9D4-45DE-84B9-620A0406CF14}" dt="2021-05-18T09:57:45.420" v="235" actId="207"/>
          <ac:spMkLst>
            <pc:docMk/>
            <pc:sldMk cId="1065289503" sldId="541"/>
            <ac:spMk id="13" creationId="{35DDF7DB-DF2F-4FDC-A1DF-467053832782}"/>
          </ac:spMkLst>
        </pc:spChg>
        <pc:spChg chg="add mod">
          <ac:chgData name="Martin von Siebenthal" userId="b2dccec8-10a6-4d33-87f0-8b0bb610b5e1" providerId="ADAL" clId="{42334840-A9D4-45DE-84B9-620A0406CF14}" dt="2021-05-18T14:09:55.773" v="1829" actId="20577"/>
          <ac:spMkLst>
            <pc:docMk/>
            <pc:sldMk cId="1065289503" sldId="541"/>
            <ac:spMk id="16" creationId="{BAB951D9-326E-48FA-9A37-287504AA9605}"/>
          </ac:spMkLst>
        </pc:spChg>
        <pc:graphicFrameChg chg="mod modGraphic">
          <ac:chgData name="Martin von Siebenthal" userId="b2dccec8-10a6-4d33-87f0-8b0bb610b5e1" providerId="ADAL" clId="{42334840-A9D4-45DE-84B9-620A0406CF14}" dt="2021-05-18T13:50:13.294" v="972" actId="20577"/>
          <ac:graphicFrameMkLst>
            <pc:docMk/>
            <pc:sldMk cId="1065289503" sldId="541"/>
            <ac:graphicFrameMk id="7" creationId="{47AE4F18-39A5-469E-9AFA-5361798FCC37}"/>
          </ac:graphicFrameMkLst>
        </pc:graphicFrameChg>
      </pc:sldChg>
      <pc:sldChg chg="addSp delSp modSp mod">
        <pc:chgData name="Martin von Siebenthal" userId="b2dccec8-10a6-4d33-87f0-8b0bb610b5e1" providerId="ADAL" clId="{42334840-A9D4-45DE-84B9-620A0406CF14}" dt="2021-05-18T14:10:19.907" v="1833" actId="1076"/>
        <pc:sldMkLst>
          <pc:docMk/>
          <pc:sldMk cId="3825741809" sldId="542"/>
        </pc:sldMkLst>
        <pc:spChg chg="mod">
          <ac:chgData name="Martin von Siebenthal" userId="b2dccec8-10a6-4d33-87f0-8b0bb610b5e1" providerId="ADAL" clId="{42334840-A9D4-45DE-84B9-620A0406CF14}" dt="2021-05-18T13:45:32.327" v="806" actId="1076"/>
          <ac:spMkLst>
            <pc:docMk/>
            <pc:sldMk cId="3825741809" sldId="542"/>
            <ac:spMk id="3" creationId="{A5DAB25F-80D6-4007-A49D-49E9C9A32168}"/>
          </ac:spMkLst>
        </pc:spChg>
        <pc:spChg chg="del">
          <ac:chgData name="Martin von Siebenthal" userId="b2dccec8-10a6-4d33-87f0-8b0bb610b5e1" providerId="ADAL" clId="{42334840-A9D4-45DE-84B9-620A0406CF14}" dt="2021-05-18T13:34:17.513" v="782" actId="478"/>
          <ac:spMkLst>
            <pc:docMk/>
            <pc:sldMk cId="3825741809" sldId="542"/>
            <ac:spMk id="5" creationId="{B2DF1851-D434-4A01-B3C8-C9CF9EAF9CA5}"/>
          </ac:spMkLst>
        </pc:spChg>
        <pc:spChg chg="mod">
          <ac:chgData name="Martin von Siebenthal" userId="b2dccec8-10a6-4d33-87f0-8b0bb610b5e1" providerId="ADAL" clId="{42334840-A9D4-45DE-84B9-620A0406CF14}" dt="2021-05-18T13:52:12.796" v="1045" actId="207"/>
          <ac:spMkLst>
            <pc:docMk/>
            <pc:sldMk cId="3825741809" sldId="542"/>
            <ac:spMk id="6" creationId="{99CFE74C-C2D8-4F2D-934D-BB62E148AF40}"/>
          </ac:spMkLst>
        </pc:spChg>
        <pc:spChg chg="mod">
          <ac:chgData name="Martin von Siebenthal" userId="b2dccec8-10a6-4d33-87f0-8b0bb610b5e1" providerId="ADAL" clId="{42334840-A9D4-45DE-84B9-620A0406CF14}" dt="2021-05-18T14:10:16.371" v="1832" actId="1076"/>
          <ac:spMkLst>
            <pc:docMk/>
            <pc:sldMk cId="3825741809" sldId="542"/>
            <ac:spMk id="8" creationId="{39ACD579-D983-408B-BBA5-D5B847DF8D15}"/>
          </ac:spMkLst>
        </pc:spChg>
        <pc:spChg chg="del mod">
          <ac:chgData name="Martin von Siebenthal" userId="b2dccec8-10a6-4d33-87f0-8b0bb610b5e1" providerId="ADAL" clId="{42334840-A9D4-45DE-84B9-620A0406CF14}" dt="2021-05-18T13:34:15.531" v="781" actId="478"/>
          <ac:spMkLst>
            <pc:docMk/>
            <pc:sldMk cId="3825741809" sldId="542"/>
            <ac:spMk id="10" creationId="{B79B9261-19D1-4D6F-8C4B-EF1C10D7FEAD}"/>
          </ac:spMkLst>
        </pc:spChg>
        <pc:spChg chg="mod">
          <ac:chgData name="Martin von Siebenthal" userId="b2dccec8-10a6-4d33-87f0-8b0bb610b5e1" providerId="ADAL" clId="{42334840-A9D4-45DE-84B9-620A0406CF14}" dt="2021-05-18T14:08:16.977" v="1699" actId="1076"/>
          <ac:spMkLst>
            <pc:docMk/>
            <pc:sldMk cId="3825741809" sldId="542"/>
            <ac:spMk id="11" creationId="{295DA044-FFC0-40B8-AEEC-21556ECDFACD}"/>
          </ac:spMkLst>
        </pc:spChg>
        <pc:spChg chg="mod">
          <ac:chgData name="Martin von Siebenthal" userId="b2dccec8-10a6-4d33-87f0-8b0bb610b5e1" providerId="ADAL" clId="{42334840-A9D4-45DE-84B9-620A0406CF14}" dt="2021-05-18T13:34:28.050" v="783" actId="14100"/>
          <ac:spMkLst>
            <pc:docMk/>
            <pc:sldMk cId="3825741809" sldId="542"/>
            <ac:spMk id="13" creationId="{35DDF7DB-DF2F-4FDC-A1DF-467053832782}"/>
          </ac:spMkLst>
        </pc:spChg>
        <pc:spChg chg="del mod">
          <ac:chgData name="Martin von Siebenthal" userId="b2dccec8-10a6-4d33-87f0-8b0bb610b5e1" providerId="ADAL" clId="{42334840-A9D4-45DE-84B9-620A0406CF14}" dt="2021-05-18T14:10:12.518" v="1831" actId="478"/>
          <ac:spMkLst>
            <pc:docMk/>
            <pc:sldMk cId="3825741809" sldId="542"/>
            <ac:spMk id="16" creationId="{E29A5905-E7E8-44F0-AA01-0B9618223DB0}"/>
          </ac:spMkLst>
        </pc:spChg>
        <pc:spChg chg="add mod">
          <ac:chgData name="Martin von Siebenthal" userId="b2dccec8-10a6-4d33-87f0-8b0bb610b5e1" providerId="ADAL" clId="{42334840-A9D4-45DE-84B9-620A0406CF14}" dt="2021-05-18T14:10:19.907" v="1833" actId="1076"/>
          <ac:spMkLst>
            <pc:docMk/>
            <pc:sldMk cId="3825741809" sldId="542"/>
            <ac:spMk id="17" creationId="{EE0D1201-CEAB-42E7-AF6C-D893E1656069}"/>
          </ac:spMkLst>
        </pc:spChg>
        <pc:graphicFrameChg chg="mod modGraphic">
          <ac:chgData name="Martin von Siebenthal" userId="b2dccec8-10a6-4d33-87f0-8b0bb610b5e1" providerId="ADAL" clId="{42334840-A9D4-45DE-84B9-620A0406CF14}" dt="2021-05-18T13:51:45.747" v="1015" actId="1076"/>
          <ac:graphicFrameMkLst>
            <pc:docMk/>
            <pc:sldMk cId="3825741809" sldId="542"/>
            <ac:graphicFrameMk id="7" creationId="{47AE4F18-39A5-469E-9AFA-5361798FCC37}"/>
          </ac:graphicFrameMkLst>
        </pc:graphicFrameChg>
      </pc:sldChg>
      <pc:sldChg chg="ord">
        <pc:chgData name="Martin von Siebenthal" userId="b2dccec8-10a6-4d33-87f0-8b0bb610b5e1" providerId="ADAL" clId="{42334840-A9D4-45DE-84B9-620A0406CF14}" dt="2021-05-18T14:04:05.002" v="1228"/>
        <pc:sldMkLst>
          <pc:docMk/>
          <pc:sldMk cId="2633352625" sldId="543"/>
        </pc:sldMkLst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1938450409" sldId="545"/>
        </pc:sldMkLst>
      </pc:sldChg>
      <pc:sldChg chg="del">
        <pc:chgData name="Martin von Siebenthal" userId="b2dccec8-10a6-4d33-87f0-8b0bb610b5e1" providerId="ADAL" clId="{42334840-A9D4-45DE-84B9-620A0406CF14}" dt="2021-05-18T09:23:21.081" v="128" actId="47"/>
        <pc:sldMkLst>
          <pc:docMk/>
          <pc:sldMk cId="712509713" sldId="547"/>
        </pc:sldMkLst>
      </pc:sldChg>
      <pc:sldChg chg="del">
        <pc:chgData name="Martin von Siebenthal" userId="b2dccec8-10a6-4d33-87f0-8b0bb610b5e1" providerId="ADAL" clId="{42334840-A9D4-45DE-84B9-620A0406CF14}" dt="2021-05-18T09:23:21.081" v="128" actId="47"/>
        <pc:sldMkLst>
          <pc:docMk/>
          <pc:sldMk cId="731859110" sldId="720"/>
        </pc:sldMkLst>
      </pc:sldChg>
      <pc:sldChg chg="del">
        <pc:chgData name="Martin von Siebenthal" userId="b2dccec8-10a6-4d33-87f0-8b0bb610b5e1" providerId="ADAL" clId="{42334840-A9D4-45DE-84B9-620A0406CF14}" dt="2021-05-18T09:23:35.821" v="129" actId="47"/>
        <pc:sldMkLst>
          <pc:docMk/>
          <pc:sldMk cId="3207600573" sldId="726"/>
        </pc:sldMkLst>
      </pc:sldChg>
      <pc:sldChg chg="addSp modSp add mod">
        <pc:chgData name="Martin von Siebenthal" userId="b2dccec8-10a6-4d33-87f0-8b0bb610b5e1" providerId="ADAL" clId="{42334840-A9D4-45DE-84B9-620A0406CF14}" dt="2021-05-21T14:03:01.564" v="3708" actId="20577"/>
        <pc:sldMkLst>
          <pc:docMk/>
          <pc:sldMk cId="2670082127" sldId="736"/>
        </pc:sldMkLst>
        <pc:spChg chg="mod">
          <ac:chgData name="Martin von Siebenthal" userId="b2dccec8-10a6-4d33-87f0-8b0bb610b5e1" providerId="ADAL" clId="{42334840-A9D4-45DE-84B9-620A0406CF14}" dt="2021-05-21T05:56:24.101" v="1993" actId="14100"/>
          <ac:spMkLst>
            <pc:docMk/>
            <pc:sldMk cId="2670082127" sldId="736"/>
            <ac:spMk id="3" creationId="{00000000-0000-0000-0000-000000000000}"/>
          </ac:spMkLst>
        </pc:spChg>
        <pc:spChg chg="mod">
          <ac:chgData name="Martin von Siebenthal" userId="b2dccec8-10a6-4d33-87f0-8b0bb610b5e1" providerId="ADAL" clId="{42334840-A9D4-45DE-84B9-620A0406CF14}" dt="2021-05-21T05:56:33.474" v="1994" actId="1076"/>
          <ac:spMkLst>
            <pc:docMk/>
            <pc:sldMk cId="2670082127" sldId="736"/>
            <ac:spMk id="6" creationId="{44A8239F-B280-4A18-BED1-49E25F0A1585}"/>
          </ac:spMkLst>
        </pc:spChg>
        <pc:spChg chg="add mod">
          <ac:chgData name="Martin von Siebenthal" userId="b2dccec8-10a6-4d33-87f0-8b0bb610b5e1" providerId="ADAL" clId="{42334840-A9D4-45DE-84B9-620A0406CF14}" dt="2021-05-21T06:04:06.046" v="2262" actId="1076"/>
          <ac:spMkLst>
            <pc:docMk/>
            <pc:sldMk cId="2670082127" sldId="736"/>
            <ac:spMk id="10" creationId="{10DE1A78-F431-4868-84C2-0BAED28BB4CA}"/>
          </ac:spMkLst>
        </pc:spChg>
        <pc:spChg chg="add mod">
          <ac:chgData name="Martin von Siebenthal" userId="b2dccec8-10a6-4d33-87f0-8b0bb610b5e1" providerId="ADAL" clId="{42334840-A9D4-45DE-84B9-620A0406CF14}" dt="2021-05-21T06:04:34.579" v="2286" actId="1076"/>
          <ac:spMkLst>
            <pc:docMk/>
            <pc:sldMk cId="2670082127" sldId="736"/>
            <ac:spMk id="11" creationId="{159324C0-F457-4A57-9D43-CD6B4CB27A75}"/>
          </ac:spMkLst>
        </pc:spChg>
        <pc:spChg chg="mod">
          <ac:chgData name="Martin von Siebenthal" userId="b2dccec8-10a6-4d33-87f0-8b0bb610b5e1" providerId="ADAL" clId="{42334840-A9D4-45DE-84B9-620A0406CF14}" dt="2021-05-21T14:03:01.564" v="3708" actId="20577"/>
          <ac:spMkLst>
            <pc:docMk/>
            <pc:sldMk cId="2670082127" sldId="736"/>
            <ac:spMk id="19" creationId="{936B4BF5-0495-4A74-A08E-19C570CF82ED}"/>
          </ac:spMkLst>
        </pc:spChg>
        <pc:spChg chg="mod">
          <ac:chgData name="Martin von Siebenthal" userId="b2dccec8-10a6-4d33-87f0-8b0bb610b5e1" providerId="ADAL" clId="{42334840-A9D4-45DE-84B9-620A0406CF14}" dt="2021-05-21T05:57:14.647" v="2027" actId="20577"/>
          <ac:spMkLst>
            <pc:docMk/>
            <pc:sldMk cId="2670082127" sldId="736"/>
            <ac:spMk id="27" creationId="{CF16F264-0A3F-48BE-A279-2A3FBFEC34B8}"/>
          </ac:spMkLst>
        </pc:spChg>
        <pc:spChg chg="mod">
          <ac:chgData name="Martin von Siebenthal" userId="b2dccec8-10a6-4d33-87f0-8b0bb610b5e1" providerId="ADAL" clId="{42334840-A9D4-45DE-84B9-620A0406CF14}" dt="2021-05-21T06:00:22.295" v="2091" actId="1076"/>
          <ac:spMkLst>
            <pc:docMk/>
            <pc:sldMk cId="2670082127" sldId="736"/>
            <ac:spMk id="29" creationId="{6EC80082-09B9-45F8-9A98-CA61DFC12362}"/>
          </ac:spMkLst>
        </pc:spChg>
        <pc:spChg chg="mod">
          <ac:chgData name="Martin von Siebenthal" userId="b2dccec8-10a6-4d33-87f0-8b0bb610b5e1" providerId="ADAL" clId="{42334840-A9D4-45DE-84B9-620A0406CF14}" dt="2021-05-21T05:59:11.116" v="2080" actId="1076"/>
          <ac:spMkLst>
            <pc:docMk/>
            <pc:sldMk cId="2670082127" sldId="736"/>
            <ac:spMk id="36" creationId="{08074A5C-CEFC-4427-B122-F0AE5174D374}"/>
          </ac:spMkLst>
        </pc:spChg>
      </pc:sldChg>
      <pc:sldChg chg="del">
        <pc:chgData name="Martin von Siebenthal" userId="b2dccec8-10a6-4d33-87f0-8b0bb610b5e1" providerId="ADAL" clId="{42334840-A9D4-45DE-84B9-620A0406CF14}" dt="2021-05-18T13:53:37.038" v="1048" actId="47"/>
        <pc:sldMkLst>
          <pc:docMk/>
          <pc:sldMk cId="3464758242" sldId="748"/>
        </pc:sldMkLst>
      </pc:sldChg>
      <pc:sldChg chg="del">
        <pc:chgData name="Martin von Siebenthal" userId="b2dccec8-10a6-4d33-87f0-8b0bb610b5e1" providerId="ADAL" clId="{42334840-A9D4-45DE-84B9-620A0406CF14}" dt="2021-05-18T13:53:37.038" v="1048" actId="47"/>
        <pc:sldMkLst>
          <pc:docMk/>
          <pc:sldMk cId="835984272" sldId="751"/>
        </pc:sldMkLst>
      </pc:sldChg>
      <pc:sldChg chg="del">
        <pc:chgData name="Martin von Siebenthal" userId="b2dccec8-10a6-4d33-87f0-8b0bb610b5e1" providerId="ADAL" clId="{42334840-A9D4-45DE-84B9-620A0406CF14}" dt="2021-05-18T13:53:37.038" v="1048" actId="47"/>
        <pc:sldMkLst>
          <pc:docMk/>
          <pc:sldMk cId="3648056662" sldId="758"/>
        </pc:sldMkLst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2522760803" sldId="759"/>
        </pc:sldMkLst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2872134635" sldId="762"/>
        </pc:sldMkLst>
      </pc:sldChg>
      <pc:sldChg chg="del">
        <pc:chgData name="Martin von Siebenthal" userId="b2dccec8-10a6-4d33-87f0-8b0bb610b5e1" providerId="ADAL" clId="{42334840-A9D4-45DE-84B9-620A0406CF14}" dt="2021-05-18T13:53:15.827" v="1047" actId="47"/>
        <pc:sldMkLst>
          <pc:docMk/>
          <pc:sldMk cId="441244084" sldId="764"/>
        </pc:sldMkLst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2816815332" sldId="765"/>
        </pc:sldMkLst>
      </pc:sldChg>
      <pc:sldChg chg="del">
        <pc:chgData name="Martin von Siebenthal" userId="b2dccec8-10a6-4d33-87f0-8b0bb610b5e1" providerId="ADAL" clId="{42334840-A9D4-45DE-84B9-620A0406CF14}" dt="2021-05-18T13:53:15.827" v="1047" actId="47"/>
        <pc:sldMkLst>
          <pc:docMk/>
          <pc:sldMk cId="1163603862" sldId="766"/>
        </pc:sldMkLst>
      </pc:sldChg>
      <pc:sldChg chg="del">
        <pc:chgData name="Martin von Siebenthal" userId="b2dccec8-10a6-4d33-87f0-8b0bb610b5e1" providerId="ADAL" clId="{42334840-A9D4-45DE-84B9-620A0406CF14}" dt="2021-05-18T13:53:15.827" v="1047" actId="47"/>
        <pc:sldMkLst>
          <pc:docMk/>
          <pc:sldMk cId="1434152361" sldId="767"/>
        </pc:sldMkLst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1288800310" sldId="768"/>
        </pc:sldMkLst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3358633130" sldId="769"/>
        </pc:sldMkLst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1161624477" sldId="770"/>
        </pc:sldMkLst>
      </pc:sldChg>
      <pc:sldChg chg="del">
        <pc:chgData name="Martin von Siebenthal" userId="b2dccec8-10a6-4d33-87f0-8b0bb610b5e1" providerId="ADAL" clId="{42334840-A9D4-45DE-84B9-620A0406CF14}" dt="2021-05-18T14:03:08.144" v="1217" actId="47"/>
        <pc:sldMkLst>
          <pc:docMk/>
          <pc:sldMk cId="781698522" sldId="771"/>
        </pc:sldMkLst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1544620738" sldId="772"/>
        </pc:sldMkLst>
      </pc:sldChg>
      <pc:sldChg chg="modSp mod ord">
        <pc:chgData name="Martin von Siebenthal" userId="b2dccec8-10a6-4d33-87f0-8b0bb610b5e1" providerId="ADAL" clId="{42334840-A9D4-45DE-84B9-620A0406CF14}" dt="2021-05-21T09:58:49.987" v="3505"/>
        <pc:sldMkLst>
          <pc:docMk/>
          <pc:sldMk cId="536467268" sldId="773"/>
        </pc:sldMkLst>
        <pc:spChg chg="mod">
          <ac:chgData name="Martin von Siebenthal" userId="b2dccec8-10a6-4d33-87f0-8b0bb610b5e1" providerId="ADAL" clId="{42334840-A9D4-45DE-84B9-620A0406CF14}" dt="2021-05-18T13:22:51.920" v="616" actId="113"/>
          <ac:spMkLst>
            <pc:docMk/>
            <pc:sldMk cId="536467268" sldId="773"/>
            <ac:spMk id="7" creationId="{F8325089-E8B0-44C4-A471-38EA2619A1FF}"/>
          </ac:spMkLst>
        </pc:spChg>
        <pc:spChg chg="mod">
          <ac:chgData name="Martin von Siebenthal" userId="b2dccec8-10a6-4d33-87f0-8b0bb610b5e1" providerId="ADAL" clId="{42334840-A9D4-45DE-84B9-620A0406CF14}" dt="2021-05-18T13:22:56.228" v="625" actId="20577"/>
          <ac:spMkLst>
            <pc:docMk/>
            <pc:sldMk cId="536467268" sldId="773"/>
            <ac:spMk id="10" creationId="{4D9517CB-7624-4D8D-9C38-F3FA37B83519}"/>
          </ac:spMkLst>
        </pc:spChg>
        <pc:spChg chg="mod">
          <ac:chgData name="Martin von Siebenthal" userId="b2dccec8-10a6-4d33-87f0-8b0bb610b5e1" providerId="ADAL" clId="{42334840-A9D4-45DE-84B9-620A0406CF14}" dt="2021-05-18T13:23:14.502" v="627" actId="113"/>
          <ac:spMkLst>
            <pc:docMk/>
            <pc:sldMk cId="536467268" sldId="773"/>
            <ac:spMk id="11" creationId="{0B553DCC-847B-4EC5-921A-A10FD3347C39}"/>
          </ac:spMkLst>
        </pc:spChg>
        <pc:spChg chg="mod">
          <ac:chgData name="Martin von Siebenthal" userId="b2dccec8-10a6-4d33-87f0-8b0bb610b5e1" providerId="ADAL" clId="{42334840-A9D4-45DE-84B9-620A0406CF14}" dt="2021-05-18T13:24:27.119" v="663" actId="113"/>
          <ac:spMkLst>
            <pc:docMk/>
            <pc:sldMk cId="536467268" sldId="773"/>
            <ac:spMk id="37" creationId="{46D6D7C9-16A2-4352-BC65-059850471606}"/>
          </ac:spMkLst>
        </pc:spChg>
        <pc:spChg chg="mod">
          <ac:chgData name="Martin von Siebenthal" userId="b2dccec8-10a6-4d33-87f0-8b0bb610b5e1" providerId="ADAL" clId="{42334840-A9D4-45DE-84B9-620A0406CF14}" dt="2021-05-18T13:22:03.117" v="606" actId="1076"/>
          <ac:spMkLst>
            <pc:docMk/>
            <pc:sldMk cId="536467268" sldId="773"/>
            <ac:spMk id="41" creationId="{8B79D341-BABB-49A0-A008-7045A4D91FB4}"/>
          </ac:spMkLst>
        </pc:spChg>
        <pc:spChg chg="mod">
          <ac:chgData name="Martin von Siebenthal" userId="b2dccec8-10a6-4d33-87f0-8b0bb610b5e1" providerId="ADAL" clId="{42334840-A9D4-45DE-84B9-620A0406CF14}" dt="2021-05-21T06:06:32.088" v="2288" actId="1076"/>
          <ac:spMkLst>
            <pc:docMk/>
            <pc:sldMk cId="536467268" sldId="773"/>
            <ac:spMk id="45" creationId="{98F5B31F-BD1B-440F-875C-B36A5F425EBA}"/>
          </ac:spMkLst>
        </pc:spChg>
        <pc:spChg chg="mod">
          <ac:chgData name="Martin von Siebenthal" userId="b2dccec8-10a6-4d33-87f0-8b0bb610b5e1" providerId="ADAL" clId="{42334840-A9D4-45DE-84B9-620A0406CF14}" dt="2021-05-18T13:23:21.953" v="630" actId="113"/>
          <ac:spMkLst>
            <pc:docMk/>
            <pc:sldMk cId="536467268" sldId="773"/>
            <ac:spMk id="51" creationId="{D2F2F3E7-67EA-429D-AC62-9951A99F7F6E}"/>
          </ac:spMkLst>
        </pc:spChg>
        <pc:spChg chg="mod">
          <ac:chgData name="Martin von Siebenthal" userId="b2dccec8-10a6-4d33-87f0-8b0bb610b5e1" providerId="ADAL" clId="{42334840-A9D4-45DE-84B9-620A0406CF14}" dt="2021-05-18T09:56:54.631" v="210" actId="1076"/>
          <ac:spMkLst>
            <pc:docMk/>
            <pc:sldMk cId="536467268" sldId="773"/>
            <ac:spMk id="63" creationId="{1E82CFAE-9482-4A6B-AD70-7492779445AE}"/>
          </ac:spMkLst>
        </pc:spChg>
        <pc:spChg chg="mod">
          <ac:chgData name="Martin von Siebenthal" userId="b2dccec8-10a6-4d33-87f0-8b0bb610b5e1" providerId="ADAL" clId="{42334840-A9D4-45DE-84B9-620A0406CF14}" dt="2021-05-18T13:22:09.303" v="608" actId="1076"/>
          <ac:spMkLst>
            <pc:docMk/>
            <pc:sldMk cId="536467268" sldId="773"/>
            <ac:spMk id="65" creationId="{78E400A6-8C95-449A-A227-DD7BC9A3C9F6}"/>
          </ac:spMkLst>
        </pc:spChg>
        <pc:spChg chg="mod">
          <ac:chgData name="Martin von Siebenthal" userId="b2dccec8-10a6-4d33-87f0-8b0bb610b5e1" providerId="ADAL" clId="{42334840-A9D4-45DE-84B9-620A0406CF14}" dt="2021-05-18T09:56:56.854" v="211" actId="1076"/>
          <ac:spMkLst>
            <pc:docMk/>
            <pc:sldMk cId="536467268" sldId="773"/>
            <ac:spMk id="68" creationId="{22EC9186-FC65-4466-8274-9823293C42D7}"/>
          </ac:spMkLst>
        </pc:spChg>
        <pc:spChg chg="mod">
          <ac:chgData name="Martin von Siebenthal" userId="b2dccec8-10a6-4d33-87f0-8b0bb610b5e1" providerId="ADAL" clId="{42334840-A9D4-45DE-84B9-620A0406CF14}" dt="2021-05-18T13:21:51.300" v="602" actId="1076"/>
          <ac:spMkLst>
            <pc:docMk/>
            <pc:sldMk cId="536467268" sldId="773"/>
            <ac:spMk id="70" creationId="{5C7F8946-0FCF-406E-9A63-120C8B4247DB}"/>
          </ac:spMkLst>
        </pc:spChg>
        <pc:cxnChg chg="mod">
          <ac:chgData name="Martin von Siebenthal" userId="b2dccec8-10a6-4d33-87f0-8b0bb610b5e1" providerId="ADAL" clId="{42334840-A9D4-45DE-84B9-620A0406CF14}" dt="2021-05-18T13:24:11.591" v="633" actId="20577"/>
          <ac:cxnSpMkLst>
            <pc:docMk/>
            <pc:sldMk cId="536467268" sldId="773"/>
            <ac:cxnSpMk id="35" creationId="{1756EA70-BD6D-4D65-A8B4-58221D5B6996}"/>
          </ac:cxnSpMkLst>
        </pc:cxnChg>
        <pc:cxnChg chg="mod">
          <ac:chgData name="Martin von Siebenthal" userId="b2dccec8-10a6-4d33-87f0-8b0bb610b5e1" providerId="ADAL" clId="{42334840-A9D4-45DE-84B9-620A0406CF14}" dt="2021-05-18T13:24:11.591" v="633" actId="20577"/>
          <ac:cxnSpMkLst>
            <pc:docMk/>
            <pc:sldMk cId="536467268" sldId="773"/>
            <ac:cxnSpMk id="52" creationId="{4A7C16C4-AA9F-42EE-9AC1-806D64EF143F}"/>
          </ac:cxnSpMkLst>
        </pc:cxnChg>
        <pc:cxnChg chg="mod">
          <ac:chgData name="Martin von Siebenthal" userId="b2dccec8-10a6-4d33-87f0-8b0bb610b5e1" providerId="ADAL" clId="{42334840-A9D4-45DE-84B9-620A0406CF14}" dt="2021-05-18T13:22:03.117" v="606" actId="1076"/>
          <ac:cxnSpMkLst>
            <pc:docMk/>
            <pc:sldMk cId="536467268" sldId="773"/>
            <ac:cxnSpMk id="54" creationId="{91D35024-94FE-4DF6-AF8D-217226CF0F8D}"/>
          </ac:cxnSpMkLst>
        </pc:cxnChg>
        <pc:cxnChg chg="mod">
          <ac:chgData name="Martin von Siebenthal" userId="b2dccec8-10a6-4d33-87f0-8b0bb610b5e1" providerId="ADAL" clId="{42334840-A9D4-45DE-84B9-620A0406CF14}" dt="2021-05-18T13:22:03.117" v="606" actId="1076"/>
          <ac:cxnSpMkLst>
            <pc:docMk/>
            <pc:sldMk cId="536467268" sldId="773"/>
            <ac:cxnSpMk id="61" creationId="{A898A85B-F0BE-4D3A-ACF3-1BA0CCBE3D08}"/>
          </ac:cxnSpMkLst>
        </pc:cxnChg>
        <pc:cxnChg chg="mod">
          <ac:chgData name="Martin von Siebenthal" userId="b2dccec8-10a6-4d33-87f0-8b0bb610b5e1" providerId="ADAL" clId="{42334840-A9D4-45DE-84B9-620A0406CF14}" dt="2021-05-18T13:22:05.284" v="607" actId="14100"/>
          <ac:cxnSpMkLst>
            <pc:docMk/>
            <pc:sldMk cId="536467268" sldId="773"/>
            <ac:cxnSpMk id="66" creationId="{0C3D02D3-8963-49A8-AD5B-AB625B1BB55F}"/>
          </ac:cxnSpMkLst>
        </pc:cxnChg>
        <pc:cxnChg chg="mod">
          <ac:chgData name="Martin von Siebenthal" userId="b2dccec8-10a6-4d33-87f0-8b0bb610b5e1" providerId="ADAL" clId="{42334840-A9D4-45DE-84B9-620A0406CF14}" dt="2021-05-18T13:22:03.117" v="606" actId="1076"/>
          <ac:cxnSpMkLst>
            <pc:docMk/>
            <pc:sldMk cId="536467268" sldId="773"/>
            <ac:cxnSpMk id="71" creationId="{3F2D5C69-5319-4D6B-BF40-8C1C2F680716}"/>
          </ac:cxnSpMkLst>
        </pc:cxnChg>
        <pc:cxnChg chg="mod">
          <ac:chgData name="Martin von Siebenthal" userId="b2dccec8-10a6-4d33-87f0-8b0bb610b5e1" providerId="ADAL" clId="{42334840-A9D4-45DE-84B9-620A0406CF14}" dt="2021-05-18T13:22:03.117" v="606" actId="1076"/>
          <ac:cxnSpMkLst>
            <pc:docMk/>
            <pc:sldMk cId="536467268" sldId="773"/>
            <ac:cxnSpMk id="77" creationId="{938A9EC6-163E-48FD-8E3D-F27741EB6462}"/>
          </ac:cxnSpMkLst>
        </pc:cxnChg>
        <pc:cxnChg chg="mod">
          <ac:chgData name="Martin von Siebenthal" userId="b2dccec8-10a6-4d33-87f0-8b0bb610b5e1" providerId="ADAL" clId="{42334840-A9D4-45DE-84B9-620A0406CF14}" dt="2021-05-18T13:21:58.155" v="604" actId="14100"/>
          <ac:cxnSpMkLst>
            <pc:docMk/>
            <pc:sldMk cId="536467268" sldId="773"/>
            <ac:cxnSpMk id="106" creationId="{BE0D0F86-55FA-4C81-8997-F93DAE58F446}"/>
          </ac:cxnSpMkLst>
        </pc:cxnChg>
        <pc:cxnChg chg="mod">
          <ac:chgData name="Martin von Siebenthal" userId="b2dccec8-10a6-4d33-87f0-8b0bb610b5e1" providerId="ADAL" clId="{42334840-A9D4-45DE-84B9-620A0406CF14}" dt="2021-05-18T13:20:54.111" v="533" actId="14100"/>
          <ac:cxnSpMkLst>
            <pc:docMk/>
            <pc:sldMk cId="536467268" sldId="773"/>
            <ac:cxnSpMk id="109" creationId="{B934EB4B-92BF-4BBE-825F-C5FDB656E523}"/>
          </ac:cxnSpMkLst>
        </pc:cxnChg>
      </pc:sldChg>
      <pc:sldChg chg="delSp modSp add mod ord">
        <pc:chgData name="Martin von Siebenthal" userId="b2dccec8-10a6-4d33-87f0-8b0bb610b5e1" providerId="ADAL" clId="{42334840-A9D4-45DE-84B9-620A0406CF14}" dt="2021-05-21T09:59:56.608" v="3515"/>
        <pc:sldMkLst>
          <pc:docMk/>
          <pc:sldMk cId="1717963037" sldId="774"/>
        </pc:sldMkLst>
        <pc:spChg chg="mod">
          <ac:chgData name="Martin von Siebenthal" userId="b2dccec8-10a6-4d33-87f0-8b0bb610b5e1" providerId="ADAL" clId="{42334840-A9D4-45DE-84B9-620A0406CF14}" dt="2021-05-21T09:42:01.585" v="3309" actId="20577"/>
          <ac:spMkLst>
            <pc:docMk/>
            <pc:sldMk cId="1717963037" sldId="774"/>
            <ac:spMk id="2" creationId="{482D9CC4-62E5-4CA0-82D8-A909C03DE361}"/>
          </ac:spMkLst>
        </pc:spChg>
        <pc:spChg chg="del">
          <ac:chgData name="Martin von Siebenthal" userId="b2dccec8-10a6-4d33-87f0-8b0bb610b5e1" providerId="ADAL" clId="{42334840-A9D4-45DE-84B9-620A0406CF14}" dt="2021-05-18T14:20:42.825" v="1848" actId="478"/>
          <ac:spMkLst>
            <pc:docMk/>
            <pc:sldMk cId="1717963037" sldId="774"/>
            <ac:spMk id="9" creationId="{1A7F3F8E-03B2-4E47-87D0-96CC97FAE7E3}"/>
          </ac:spMkLst>
        </pc:spChg>
        <pc:spChg chg="mod">
          <ac:chgData name="Martin von Siebenthal" userId="b2dccec8-10a6-4d33-87f0-8b0bb610b5e1" providerId="ADAL" clId="{42334840-A9D4-45DE-84B9-620A0406CF14}" dt="2021-05-18T14:32:03.493" v="1860" actId="20577"/>
          <ac:spMkLst>
            <pc:docMk/>
            <pc:sldMk cId="1717963037" sldId="774"/>
            <ac:spMk id="11" creationId="{0B553DCC-847B-4EC5-921A-A10FD3347C39}"/>
          </ac:spMkLst>
        </pc:spChg>
        <pc:spChg chg="del">
          <ac:chgData name="Martin von Siebenthal" userId="b2dccec8-10a6-4d33-87f0-8b0bb610b5e1" providerId="ADAL" clId="{42334840-A9D4-45DE-84B9-620A0406CF14}" dt="2021-05-18T14:20:54.475" v="1858" actId="478"/>
          <ac:spMkLst>
            <pc:docMk/>
            <pc:sldMk cId="1717963037" sldId="774"/>
            <ac:spMk id="12" creationId="{34C2FAC4-05C0-46E3-805D-A36C70F17F1F}"/>
          </ac:spMkLst>
        </pc:spChg>
        <pc:spChg chg="del mod">
          <ac:chgData name="Martin von Siebenthal" userId="b2dccec8-10a6-4d33-87f0-8b0bb610b5e1" providerId="ADAL" clId="{42334840-A9D4-45DE-84B9-620A0406CF14}" dt="2021-05-18T14:20:29.572" v="1838" actId="478"/>
          <ac:spMkLst>
            <pc:docMk/>
            <pc:sldMk cId="1717963037" sldId="774"/>
            <ac:spMk id="37" creationId="{46D6D7C9-16A2-4352-BC65-059850471606}"/>
          </ac:spMkLst>
        </pc:spChg>
        <pc:spChg chg="del">
          <ac:chgData name="Martin von Siebenthal" userId="b2dccec8-10a6-4d33-87f0-8b0bb610b5e1" providerId="ADAL" clId="{42334840-A9D4-45DE-84B9-620A0406CF14}" dt="2021-05-18T14:20:56.345" v="1859" actId="478"/>
          <ac:spMkLst>
            <pc:docMk/>
            <pc:sldMk cId="1717963037" sldId="774"/>
            <ac:spMk id="38" creationId="{BCF6DFF9-E0CF-4B8B-8DAF-1255BDCF20C6}"/>
          </ac:spMkLst>
        </pc:spChg>
        <pc:spChg chg="del">
          <ac:chgData name="Martin von Siebenthal" userId="b2dccec8-10a6-4d33-87f0-8b0bb610b5e1" providerId="ADAL" clId="{42334840-A9D4-45DE-84B9-620A0406CF14}" dt="2021-05-18T14:20:44.011" v="1849" actId="478"/>
          <ac:spMkLst>
            <pc:docMk/>
            <pc:sldMk cId="1717963037" sldId="774"/>
            <ac:spMk id="40" creationId="{B805FCC1-EBA4-488B-8350-B3CFFCD5B01C}"/>
          </ac:spMkLst>
        </pc:spChg>
        <pc:spChg chg="mod">
          <ac:chgData name="Martin von Siebenthal" userId="b2dccec8-10a6-4d33-87f0-8b0bb610b5e1" providerId="ADAL" clId="{42334840-A9D4-45DE-84B9-620A0406CF14}" dt="2021-05-18T14:32:06.289" v="1861" actId="20577"/>
          <ac:spMkLst>
            <pc:docMk/>
            <pc:sldMk cId="1717963037" sldId="774"/>
            <ac:spMk id="51" creationId="{D2F2F3E7-67EA-429D-AC62-9951A99F7F6E}"/>
          </ac:spMkLst>
        </pc:spChg>
        <pc:spChg chg="del">
          <ac:chgData name="Martin von Siebenthal" userId="b2dccec8-10a6-4d33-87f0-8b0bb610b5e1" providerId="ADAL" clId="{42334840-A9D4-45DE-84B9-620A0406CF14}" dt="2021-05-18T14:20:36.074" v="1841" actId="478"/>
          <ac:spMkLst>
            <pc:docMk/>
            <pc:sldMk cId="1717963037" sldId="774"/>
            <ac:spMk id="65" creationId="{78E400A6-8C95-449A-A227-DD7BC9A3C9F6}"/>
          </ac:spMkLst>
        </pc:spChg>
        <pc:spChg chg="del">
          <ac:chgData name="Martin von Siebenthal" userId="b2dccec8-10a6-4d33-87f0-8b0bb610b5e1" providerId="ADAL" clId="{42334840-A9D4-45DE-84B9-620A0406CF14}" dt="2021-05-18T14:20:44.896" v="1850" actId="478"/>
          <ac:spMkLst>
            <pc:docMk/>
            <pc:sldMk cId="1717963037" sldId="774"/>
            <ac:spMk id="69" creationId="{681B9909-4660-4174-8785-C7198B7324C7}"/>
          </ac:spMkLst>
        </pc:spChg>
        <pc:spChg chg="del">
          <ac:chgData name="Martin von Siebenthal" userId="b2dccec8-10a6-4d33-87f0-8b0bb610b5e1" providerId="ADAL" clId="{42334840-A9D4-45DE-84B9-620A0406CF14}" dt="2021-05-18T14:20:25.912" v="1835" actId="478"/>
          <ac:spMkLst>
            <pc:docMk/>
            <pc:sldMk cId="1717963037" sldId="774"/>
            <ac:spMk id="76" creationId="{D943041E-CC35-4099-813E-22D63CE4807E}"/>
          </ac:spMkLst>
        </pc:spChg>
        <pc:spChg chg="del">
          <ac:chgData name="Martin von Siebenthal" userId="b2dccec8-10a6-4d33-87f0-8b0bb610b5e1" providerId="ADAL" clId="{42334840-A9D4-45DE-84B9-620A0406CF14}" dt="2021-05-18T14:20:37.284" v="1842" actId="478"/>
          <ac:spMkLst>
            <pc:docMk/>
            <pc:sldMk cId="1717963037" sldId="774"/>
            <ac:spMk id="95" creationId="{7FE76308-8BEA-4A85-90FA-20F21EC3EEBE}"/>
          </ac:spMkLst>
        </pc:spChg>
        <pc:spChg chg="del">
          <ac:chgData name="Martin von Siebenthal" userId="b2dccec8-10a6-4d33-87f0-8b0bb610b5e1" providerId="ADAL" clId="{42334840-A9D4-45DE-84B9-620A0406CF14}" dt="2021-05-18T14:20:53.355" v="1857" actId="478"/>
          <ac:spMkLst>
            <pc:docMk/>
            <pc:sldMk cId="1717963037" sldId="774"/>
            <ac:spMk id="164" creationId="{0573E529-09DF-4A02-86BA-9E9971E94988}"/>
          </ac:spMkLst>
        </pc:spChg>
        <pc:spChg chg="del mod">
          <ac:chgData name="Martin von Siebenthal" userId="b2dccec8-10a6-4d33-87f0-8b0bb610b5e1" providerId="ADAL" clId="{42334840-A9D4-45DE-84B9-620A0406CF14}" dt="2021-05-18T14:20:49.986" v="1854" actId="478"/>
          <ac:spMkLst>
            <pc:docMk/>
            <pc:sldMk cId="1717963037" sldId="774"/>
            <ac:spMk id="170" creationId="{0F012305-C60A-46CF-BB48-4681BA750684}"/>
          </ac:spMkLst>
        </pc:spChg>
        <pc:spChg chg="del">
          <ac:chgData name="Martin von Siebenthal" userId="b2dccec8-10a6-4d33-87f0-8b0bb610b5e1" providerId="ADAL" clId="{42334840-A9D4-45DE-84B9-620A0406CF14}" dt="2021-05-18T14:20:41.860" v="1847" actId="478"/>
          <ac:spMkLst>
            <pc:docMk/>
            <pc:sldMk cId="1717963037" sldId="774"/>
            <ac:spMk id="265" creationId="{4211DE92-77AA-40CC-AA12-6B0EBEA50CEA}"/>
          </ac:spMkLst>
        </pc:spChg>
        <pc:cxnChg chg="del">
          <ac:chgData name="Martin von Siebenthal" userId="b2dccec8-10a6-4d33-87f0-8b0bb610b5e1" providerId="ADAL" clId="{42334840-A9D4-45DE-84B9-620A0406CF14}" dt="2021-05-18T14:20:37.972" v="1843" actId="478"/>
          <ac:cxnSpMkLst>
            <pc:docMk/>
            <pc:sldMk cId="1717963037" sldId="774"/>
            <ac:cxnSpMk id="4" creationId="{611F67B5-2483-4DA4-BE89-3C55CE759649}"/>
          </ac:cxnSpMkLst>
        </pc:cxnChg>
        <pc:cxnChg chg="del mod">
          <ac:chgData name="Martin von Siebenthal" userId="b2dccec8-10a6-4d33-87f0-8b0bb610b5e1" providerId="ADAL" clId="{42334840-A9D4-45DE-84B9-620A0406CF14}" dt="2021-05-18T14:20:26.879" v="1836" actId="478"/>
          <ac:cxnSpMkLst>
            <pc:docMk/>
            <pc:sldMk cId="1717963037" sldId="774"/>
            <ac:cxnSpMk id="35" creationId="{1756EA70-BD6D-4D65-A8B4-58221D5B6996}"/>
          </ac:cxnSpMkLst>
        </pc:cxnChg>
        <pc:cxnChg chg="del">
          <ac:chgData name="Martin von Siebenthal" userId="b2dccec8-10a6-4d33-87f0-8b0bb610b5e1" providerId="ADAL" clId="{42334840-A9D4-45DE-84B9-620A0406CF14}" dt="2021-05-18T14:20:39.386" v="1845" actId="478"/>
          <ac:cxnSpMkLst>
            <pc:docMk/>
            <pc:sldMk cId="1717963037" sldId="774"/>
            <ac:cxnSpMk id="43" creationId="{C788F687-B871-462C-B92E-6005B43E5889}"/>
          </ac:cxnSpMkLst>
        </pc:cxnChg>
        <pc:cxnChg chg="del mod">
          <ac:chgData name="Martin von Siebenthal" userId="b2dccec8-10a6-4d33-87f0-8b0bb610b5e1" providerId="ADAL" clId="{42334840-A9D4-45DE-84B9-620A0406CF14}" dt="2021-05-18T14:20:34.847" v="1840" actId="478"/>
          <ac:cxnSpMkLst>
            <pc:docMk/>
            <pc:sldMk cId="1717963037" sldId="774"/>
            <ac:cxnSpMk id="52" creationId="{4A7C16C4-AA9F-42EE-9AC1-806D64EF143F}"/>
          </ac:cxnSpMkLst>
        </pc:cxnChg>
        <pc:cxnChg chg="del">
          <ac:chgData name="Martin von Siebenthal" userId="b2dccec8-10a6-4d33-87f0-8b0bb610b5e1" providerId="ADAL" clId="{42334840-A9D4-45DE-84B9-620A0406CF14}" dt="2021-05-18T14:20:45.829" v="1851" actId="478"/>
          <ac:cxnSpMkLst>
            <pc:docMk/>
            <pc:sldMk cId="1717963037" sldId="774"/>
            <ac:cxnSpMk id="64" creationId="{C60A5AD1-8646-4976-B6AF-4C312B207C02}"/>
          </ac:cxnSpMkLst>
        </pc:cxnChg>
        <pc:cxnChg chg="del mod">
          <ac:chgData name="Martin von Siebenthal" userId="b2dccec8-10a6-4d33-87f0-8b0bb610b5e1" providerId="ADAL" clId="{42334840-A9D4-45DE-84B9-620A0406CF14}" dt="2021-05-18T14:20:46.841" v="1852" actId="478"/>
          <ac:cxnSpMkLst>
            <pc:docMk/>
            <pc:sldMk cId="1717963037" sldId="774"/>
            <ac:cxnSpMk id="66" creationId="{0C3D02D3-8963-49A8-AD5B-AB625B1BB55F}"/>
          </ac:cxnSpMkLst>
        </pc:cxnChg>
        <pc:cxnChg chg="del mod">
          <ac:chgData name="Martin von Siebenthal" userId="b2dccec8-10a6-4d33-87f0-8b0bb610b5e1" providerId="ADAL" clId="{42334840-A9D4-45DE-84B9-620A0406CF14}" dt="2021-05-18T14:20:40.481" v="1846" actId="478"/>
          <ac:cxnSpMkLst>
            <pc:docMk/>
            <pc:sldMk cId="1717963037" sldId="774"/>
            <ac:cxnSpMk id="75" creationId="{228B7240-1B7F-44E8-892D-116544650170}"/>
          </ac:cxnSpMkLst>
        </pc:cxnChg>
        <pc:cxnChg chg="del">
          <ac:chgData name="Martin von Siebenthal" userId="b2dccec8-10a6-4d33-87f0-8b0bb610b5e1" providerId="ADAL" clId="{42334840-A9D4-45DE-84B9-620A0406CF14}" dt="2021-05-18T14:20:38.615" v="1844" actId="478"/>
          <ac:cxnSpMkLst>
            <pc:docMk/>
            <pc:sldMk cId="1717963037" sldId="774"/>
            <ac:cxnSpMk id="107" creationId="{53C20D11-68EB-4955-997A-542BDBFAD77F}"/>
          </ac:cxnSpMkLst>
        </pc:cxnChg>
        <pc:cxnChg chg="del">
          <ac:chgData name="Martin von Siebenthal" userId="b2dccec8-10a6-4d33-87f0-8b0bb610b5e1" providerId="ADAL" clId="{42334840-A9D4-45DE-84B9-620A0406CF14}" dt="2021-05-18T14:20:50.682" v="1855" actId="478"/>
          <ac:cxnSpMkLst>
            <pc:docMk/>
            <pc:sldMk cId="1717963037" sldId="774"/>
            <ac:cxnSpMk id="108" creationId="{616AF9A6-126A-4824-AE8C-5216E9F2B582}"/>
          </ac:cxnSpMkLst>
        </pc:cxnChg>
        <pc:cxnChg chg="del">
          <ac:chgData name="Martin von Siebenthal" userId="b2dccec8-10a6-4d33-87f0-8b0bb610b5e1" providerId="ADAL" clId="{42334840-A9D4-45DE-84B9-620A0406CF14}" dt="2021-05-18T14:20:51.778" v="1856" actId="478"/>
          <ac:cxnSpMkLst>
            <pc:docMk/>
            <pc:sldMk cId="1717963037" sldId="774"/>
            <ac:cxnSpMk id="109" creationId="{B934EB4B-92BF-4BBE-825F-C5FDB656E523}"/>
          </ac:cxnSpMkLst>
        </pc:cxnChg>
      </pc:sldChg>
      <pc:sldChg chg="del">
        <pc:chgData name="Martin von Siebenthal" userId="b2dccec8-10a6-4d33-87f0-8b0bb610b5e1" providerId="ADAL" clId="{42334840-A9D4-45DE-84B9-620A0406CF14}" dt="2021-05-18T13:53:37.038" v="1048" actId="47"/>
        <pc:sldMkLst>
          <pc:docMk/>
          <pc:sldMk cId="2488502038" sldId="774"/>
        </pc:sldMkLst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313480430" sldId="775"/>
        </pc:sldMkLst>
      </pc:sldChg>
      <pc:sldChg chg="addSp delSp modSp add mod ord">
        <pc:chgData name="Martin von Siebenthal" userId="b2dccec8-10a6-4d33-87f0-8b0bb610b5e1" providerId="ADAL" clId="{42334840-A9D4-45DE-84B9-620A0406CF14}" dt="2021-05-21T11:19:55.270" v="3658"/>
        <pc:sldMkLst>
          <pc:docMk/>
          <pc:sldMk cId="430468785" sldId="775"/>
        </pc:sldMkLst>
        <pc:spChg chg="mod">
          <ac:chgData name="Martin von Siebenthal" userId="b2dccec8-10a6-4d33-87f0-8b0bb610b5e1" providerId="ADAL" clId="{42334840-A9D4-45DE-84B9-620A0406CF14}" dt="2021-05-21T07:13:09.747" v="2801" actId="1076"/>
          <ac:spMkLst>
            <pc:docMk/>
            <pc:sldMk cId="430468785" sldId="775"/>
            <ac:spMk id="2" creationId="{482D9CC4-62E5-4CA0-82D8-A909C03DE361}"/>
          </ac:spMkLst>
        </pc:spChg>
        <pc:spChg chg="del mod">
          <ac:chgData name="Martin von Siebenthal" userId="b2dccec8-10a6-4d33-87f0-8b0bb610b5e1" providerId="ADAL" clId="{42334840-A9D4-45DE-84B9-620A0406CF14}" dt="2021-05-21T06:39:03.622" v="2646" actId="478"/>
          <ac:spMkLst>
            <pc:docMk/>
            <pc:sldMk cId="430468785" sldId="775"/>
            <ac:spMk id="5" creationId="{2C01BA0D-5E7D-44F6-8903-EA3F70736FAB}"/>
          </ac:spMkLst>
        </pc:spChg>
        <pc:spChg chg="mod">
          <ac:chgData name="Martin von Siebenthal" userId="b2dccec8-10a6-4d33-87f0-8b0bb610b5e1" providerId="ADAL" clId="{42334840-A9D4-45DE-84B9-620A0406CF14}" dt="2021-05-21T06:39:53.287" v="2650" actId="1076"/>
          <ac:spMkLst>
            <pc:docMk/>
            <pc:sldMk cId="430468785" sldId="775"/>
            <ac:spMk id="6" creationId="{1E34F2B4-08E2-473C-B523-B715711A1E8E}"/>
          </ac:spMkLst>
        </pc:spChg>
        <pc:spChg chg="mod">
          <ac:chgData name="Martin von Siebenthal" userId="b2dccec8-10a6-4d33-87f0-8b0bb610b5e1" providerId="ADAL" clId="{42334840-A9D4-45DE-84B9-620A0406CF14}" dt="2021-05-21T07:13:22.203" v="2803" actId="20577"/>
          <ac:spMkLst>
            <pc:docMk/>
            <pc:sldMk cId="430468785" sldId="775"/>
            <ac:spMk id="7" creationId="{F8325089-E8B0-44C4-A471-38EA2619A1FF}"/>
          </ac:spMkLst>
        </pc:spChg>
        <pc:spChg chg="mod">
          <ac:chgData name="Martin von Siebenthal" userId="b2dccec8-10a6-4d33-87f0-8b0bb610b5e1" providerId="ADAL" clId="{42334840-A9D4-45DE-84B9-620A0406CF14}" dt="2021-05-21T09:44:43.458" v="3371" actId="1076"/>
          <ac:spMkLst>
            <pc:docMk/>
            <pc:sldMk cId="430468785" sldId="775"/>
            <ac:spMk id="9" creationId="{1A7F3F8E-03B2-4E47-87D0-96CC97FAE7E3}"/>
          </ac:spMkLst>
        </pc:spChg>
        <pc:spChg chg="mod">
          <ac:chgData name="Martin von Siebenthal" userId="b2dccec8-10a6-4d33-87f0-8b0bb610b5e1" providerId="ADAL" clId="{42334840-A9D4-45DE-84B9-620A0406CF14}" dt="2021-05-21T06:12:44.609" v="2419" actId="1036"/>
          <ac:spMkLst>
            <pc:docMk/>
            <pc:sldMk cId="430468785" sldId="775"/>
            <ac:spMk id="10" creationId="{4D9517CB-7624-4D8D-9C38-F3FA37B83519}"/>
          </ac:spMkLst>
        </pc:spChg>
        <pc:spChg chg="mod">
          <ac:chgData name="Martin von Siebenthal" userId="b2dccec8-10a6-4d33-87f0-8b0bb610b5e1" providerId="ADAL" clId="{42334840-A9D4-45DE-84B9-620A0406CF14}" dt="2021-05-21T07:07:47.939" v="2732" actId="1076"/>
          <ac:spMkLst>
            <pc:docMk/>
            <pc:sldMk cId="430468785" sldId="775"/>
            <ac:spMk id="11" creationId="{0B553DCC-847B-4EC5-921A-A10FD3347C39}"/>
          </ac:spMkLst>
        </pc:spChg>
        <pc:spChg chg="mod">
          <ac:chgData name="Martin von Siebenthal" userId="b2dccec8-10a6-4d33-87f0-8b0bb610b5e1" providerId="ADAL" clId="{42334840-A9D4-45DE-84B9-620A0406CF14}" dt="2021-05-21T09:43:06.588" v="3356" actId="14100"/>
          <ac:spMkLst>
            <pc:docMk/>
            <pc:sldMk cId="430468785" sldId="775"/>
            <ac:spMk id="12" creationId="{34C2FAC4-05C0-46E3-805D-A36C70F17F1F}"/>
          </ac:spMkLst>
        </pc:spChg>
        <pc:spChg chg="del mod">
          <ac:chgData name="Martin von Siebenthal" userId="b2dccec8-10a6-4d33-87f0-8b0bb610b5e1" providerId="ADAL" clId="{42334840-A9D4-45DE-84B9-620A0406CF14}" dt="2021-05-21T06:38:36.161" v="2640" actId="478"/>
          <ac:spMkLst>
            <pc:docMk/>
            <pc:sldMk cId="430468785" sldId="775"/>
            <ac:spMk id="30" creationId="{10DC1445-D349-4125-AB9C-865E0218FFAD}"/>
          </ac:spMkLst>
        </pc:spChg>
        <pc:spChg chg="del mod">
          <ac:chgData name="Martin von Siebenthal" userId="b2dccec8-10a6-4d33-87f0-8b0bb610b5e1" providerId="ADAL" clId="{42334840-A9D4-45DE-84B9-620A0406CF14}" dt="2021-05-21T06:38:21.306" v="2637" actId="478"/>
          <ac:spMkLst>
            <pc:docMk/>
            <pc:sldMk cId="430468785" sldId="775"/>
            <ac:spMk id="34" creationId="{91813EF2-CD02-462E-829C-DEAB1165DC0C}"/>
          </ac:spMkLst>
        </pc:spChg>
        <pc:spChg chg="mod">
          <ac:chgData name="Martin von Siebenthal" userId="b2dccec8-10a6-4d33-87f0-8b0bb610b5e1" providerId="ADAL" clId="{42334840-A9D4-45DE-84B9-620A0406CF14}" dt="2021-05-21T06:44:47.509" v="2663" actId="1076"/>
          <ac:spMkLst>
            <pc:docMk/>
            <pc:sldMk cId="430468785" sldId="775"/>
            <ac:spMk id="37" creationId="{46D6D7C9-16A2-4352-BC65-059850471606}"/>
          </ac:spMkLst>
        </pc:spChg>
        <pc:spChg chg="del mod">
          <ac:chgData name="Martin von Siebenthal" userId="b2dccec8-10a6-4d33-87f0-8b0bb610b5e1" providerId="ADAL" clId="{42334840-A9D4-45DE-84B9-620A0406CF14}" dt="2021-05-21T06:38:36.161" v="2640" actId="478"/>
          <ac:spMkLst>
            <pc:docMk/>
            <pc:sldMk cId="430468785" sldId="775"/>
            <ac:spMk id="38" creationId="{BCF6DFF9-E0CF-4B8B-8DAF-1255BDCF20C6}"/>
          </ac:spMkLst>
        </pc:spChg>
        <pc:spChg chg="del mod">
          <ac:chgData name="Martin von Siebenthal" userId="b2dccec8-10a6-4d33-87f0-8b0bb610b5e1" providerId="ADAL" clId="{42334840-A9D4-45DE-84B9-620A0406CF14}" dt="2021-05-21T06:38:31.426" v="2639" actId="478"/>
          <ac:spMkLst>
            <pc:docMk/>
            <pc:sldMk cId="430468785" sldId="775"/>
            <ac:spMk id="40" creationId="{B805FCC1-EBA4-488B-8350-B3CFFCD5B01C}"/>
          </ac:spMkLst>
        </pc:spChg>
        <pc:spChg chg="mod">
          <ac:chgData name="Martin von Siebenthal" userId="b2dccec8-10a6-4d33-87f0-8b0bb610b5e1" providerId="ADAL" clId="{42334840-A9D4-45DE-84B9-620A0406CF14}" dt="2021-05-21T06:45:12.285" v="2680" actId="1035"/>
          <ac:spMkLst>
            <pc:docMk/>
            <pc:sldMk cId="430468785" sldId="775"/>
            <ac:spMk id="41" creationId="{8B79D341-BABB-49A0-A008-7045A4D91FB4}"/>
          </ac:spMkLst>
        </pc:spChg>
        <pc:spChg chg="del mod">
          <ac:chgData name="Martin von Siebenthal" userId="b2dccec8-10a6-4d33-87f0-8b0bb610b5e1" providerId="ADAL" clId="{42334840-A9D4-45DE-84B9-620A0406CF14}" dt="2021-05-21T06:38:36.161" v="2640" actId="478"/>
          <ac:spMkLst>
            <pc:docMk/>
            <pc:sldMk cId="430468785" sldId="775"/>
            <ac:spMk id="45" creationId="{98F5B31F-BD1B-440F-875C-B36A5F425EBA}"/>
          </ac:spMkLst>
        </pc:spChg>
        <pc:spChg chg="del mod">
          <ac:chgData name="Martin von Siebenthal" userId="b2dccec8-10a6-4d33-87f0-8b0bb610b5e1" providerId="ADAL" clId="{42334840-A9D4-45DE-84B9-620A0406CF14}" dt="2021-05-21T06:38:24.555" v="2638" actId="478"/>
          <ac:spMkLst>
            <pc:docMk/>
            <pc:sldMk cId="430468785" sldId="775"/>
            <ac:spMk id="46" creationId="{6C07EBE7-E0B1-420F-A0FA-F5075EBC1E50}"/>
          </ac:spMkLst>
        </pc:spChg>
        <pc:spChg chg="mod">
          <ac:chgData name="Martin von Siebenthal" userId="b2dccec8-10a6-4d33-87f0-8b0bb610b5e1" providerId="ADAL" clId="{42334840-A9D4-45DE-84B9-620A0406CF14}" dt="2021-05-21T06:44:25.736" v="2659" actId="1035"/>
          <ac:spMkLst>
            <pc:docMk/>
            <pc:sldMk cId="430468785" sldId="775"/>
            <ac:spMk id="51" creationId="{D2F2F3E7-67EA-429D-AC62-9951A99F7F6E}"/>
          </ac:spMkLst>
        </pc:spChg>
        <pc:spChg chg="add mod">
          <ac:chgData name="Martin von Siebenthal" userId="b2dccec8-10a6-4d33-87f0-8b0bb610b5e1" providerId="ADAL" clId="{42334840-A9D4-45DE-84B9-620A0406CF14}" dt="2021-05-21T07:14:48.659" v="2817" actId="20577"/>
          <ac:spMkLst>
            <pc:docMk/>
            <pc:sldMk cId="430468785" sldId="775"/>
            <ac:spMk id="53" creationId="{A9DD8870-3056-4CD9-B3D2-A6EA20D29F80}"/>
          </ac:spMkLst>
        </pc:spChg>
        <pc:spChg chg="add mod">
          <ac:chgData name="Martin von Siebenthal" userId="b2dccec8-10a6-4d33-87f0-8b0bb610b5e1" providerId="ADAL" clId="{42334840-A9D4-45DE-84B9-620A0406CF14}" dt="2021-05-21T07:11:02.057" v="2777" actId="1036"/>
          <ac:spMkLst>
            <pc:docMk/>
            <pc:sldMk cId="430468785" sldId="775"/>
            <ac:spMk id="55" creationId="{CEE5F93B-D0C7-4D87-837C-D396A4BD9301}"/>
          </ac:spMkLst>
        </pc:spChg>
        <pc:spChg chg="add mod">
          <ac:chgData name="Martin von Siebenthal" userId="b2dccec8-10a6-4d33-87f0-8b0bb610b5e1" providerId="ADAL" clId="{42334840-A9D4-45DE-84B9-620A0406CF14}" dt="2021-05-21T07:09:05" v="2758" actId="1076"/>
          <ac:spMkLst>
            <pc:docMk/>
            <pc:sldMk cId="430468785" sldId="775"/>
            <ac:spMk id="56" creationId="{549D3948-4BAC-43A2-BA72-014F8B1CF362}"/>
          </ac:spMkLst>
        </pc:spChg>
        <pc:spChg chg="add mod">
          <ac:chgData name="Martin von Siebenthal" userId="b2dccec8-10a6-4d33-87f0-8b0bb610b5e1" providerId="ADAL" clId="{42334840-A9D4-45DE-84B9-620A0406CF14}" dt="2021-05-21T07:11:05.362" v="2778" actId="1076"/>
          <ac:spMkLst>
            <pc:docMk/>
            <pc:sldMk cId="430468785" sldId="775"/>
            <ac:spMk id="62" creationId="{6B33DCF3-1D9E-49A4-9FC3-B61D89335E2C}"/>
          </ac:spMkLst>
        </pc:spChg>
        <pc:spChg chg="mod">
          <ac:chgData name="Martin von Siebenthal" userId="b2dccec8-10a6-4d33-87f0-8b0bb610b5e1" providerId="ADAL" clId="{42334840-A9D4-45DE-84B9-620A0406CF14}" dt="2021-05-21T07:07:54.028" v="2733" actId="1076"/>
          <ac:spMkLst>
            <pc:docMk/>
            <pc:sldMk cId="430468785" sldId="775"/>
            <ac:spMk id="63" creationId="{1E82CFAE-9482-4A6B-AD70-7492779445AE}"/>
          </ac:spMkLst>
        </pc:spChg>
        <pc:spChg chg="mod">
          <ac:chgData name="Martin von Siebenthal" userId="b2dccec8-10a6-4d33-87f0-8b0bb610b5e1" providerId="ADAL" clId="{42334840-A9D4-45DE-84B9-620A0406CF14}" dt="2021-05-21T06:45:18.242" v="2681" actId="1076"/>
          <ac:spMkLst>
            <pc:docMk/>
            <pc:sldMk cId="430468785" sldId="775"/>
            <ac:spMk id="65" creationId="{78E400A6-8C95-449A-A227-DD7BC9A3C9F6}"/>
          </ac:spMkLst>
        </pc:spChg>
        <pc:spChg chg="mod">
          <ac:chgData name="Martin von Siebenthal" userId="b2dccec8-10a6-4d33-87f0-8b0bb610b5e1" providerId="ADAL" clId="{42334840-A9D4-45DE-84B9-620A0406CF14}" dt="2021-05-21T07:07:58.374" v="2734" actId="1076"/>
          <ac:spMkLst>
            <pc:docMk/>
            <pc:sldMk cId="430468785" sldId="775"/>
            <ac:spMk id="68" creationId="{22EC9186-FC65-4466-8274-9823293C42D7}"/>
          </ac:spMkLst>
        </pc:spChg>
        <pc:spChg chg="del mod">
          <ac:chgData name="Martin von Siebenthal" userId="b2dccec8-10a6-4d33-87f0-8b0bb610b5e1" providerId="ADAL" clId="{42334840-A9D4-45DE-84B9-620A0406CF14}" dt="2021-05-21T07:12:47.680" v="2800" actId="478"/>
          <ac:spMkLst>
            <pc:docMk/>
            <pc:sldMk cId="430468785" sldId="775"/>
            <ac:spMk id="69" creationId="{681B9909-4660-4174-8785-C7198B7324C7}"/>
          </ac:spMkLst>
        </pc:spChg>
        <pc:spChg chg="mod">
          <ac:chgData name="Martin von Siebenthal" userId="b2dccec8-10a6-4d33-87f0-8b0bb610b5e1" providerId="ADAL" clId="{42334840-A9D4-45DE-84B9-620A0406CF14}" dt="2021-05-21T06:12:44.609" v="2419" actId="1036"/>
          <ac:spMkLst>
            <pc:docMk/>
            <pc:sldMk cId="430468785" sldId="775"/>
            <ac:spMk id="70" creationId="{5C7F8946-0FCF-406E-9A63-120C8B4247DB}"/>
          </ac:spMkLst>
        </pc:spChg>
        <pc:spChg chg="add mod">
          <ac:chgData name="Martin von Siebenthal" userId="b2dccec8-10a6-4d33-87f0-8b0bb610b5e1" providerId="ADAL" clId="{42334840-A9D4-45DE-84B9-620A0406CF14}" dt="2021-05-21T07:12:16.018" v="2795" actId="1076"/>
          <ac:spMkLst>
            <pc:docMk/>
            <pc:sldMk cId="430468785" sldId="775"/>
            <ac:spMk id="72" creationId="{042D0546-A89D-4744-B232-234FAA6FE798}"/>
          </ac:spMkLst>
        </pc:spChg>
        <pc:spChg chg="add mod">
          <ac:chgData name="Martin von Siebenthal" userId="b2dccec8-10a6-4d33-87f0-8b0bb610b5e1" providerId="ADAL" clId="{42334840-A9D4-45DE-84B9-620A0406CF14}" dt="2021-05-21T09:43:18.522" v="3359" actId="1076"/>
          <ac:spMkLst>
            <pc:docMk/>
            <pc:sldMk cId="430468785" sldId="775"/>
            <ac:spMk id="73" creationId="{232C033B-11FE-40D6-8216-84CEA994562E}"/>
          </ac:spMkLst>
        </pc:spChg>
        <pc:spChg chg="add mod">
          <ac:chgData name="Martin von Siebenthal" userId="b2dccec8-10a6-4d33-87f0-8b0bb610b5e1" providerId="ADAL" clId="{42334840-A9D4-45DE-84B9-620A0406CF14}" dt="2021-05-21T07:06:38.546" v="2716" actId="1076"/>
          <ac:spMkLst>
            <pc:docMk/>
            <pc:sldMk cId="430468785" sldId="775"/>
            <ac:spMk id="74" creationId="{D5BE19A8-D594-4108-AA80-2A594B87EEB9}"/>
          </ac:spMkLst>
        </pc:spChg>
        <pc:spChg chg="mod">
          <ac:chgData name="Martin von Siebenthal" userId="b2dccec8-10a6-4d33-87f0-8b0bb610b5e1" providerId="ADAL" clId="{42334840-A9D4-45DE-84B9-620A0406CF14}" dt="2021-05-21T06:45:20.989" v="2685" actId="1037"/>
          <ac:spMkLst>
            <pc:docMk/>
            <pc:sldMk cId="430468785" sldId="775"/>
            <ac:spMk id="76" creationId="{D943041E-CC35-4099-813E-22D63CE4807E}"/>
          </ac:spMkLst>
        </pc:spChg>
        <pc:spChg chg="add del mod">
          <ac:chgData name="Martin von Siebenthal" userId="b2dccec8-10a6-4d33-87f0-8b0bb610b5e1" providerId="ADAL" clId="{42334840-A9D4-45DE-84B9-620A0406CF14}" dt="2021-05-21T06:33:25.051" v="2635" actId="478"/>
          <ac:spMkLst>
            <pc:docMk/>
            <pc:sldMk cId="430468785" sldId="775"/>
            <ac:spMk id="78" creationId="{C1E77FF7-D32C-49E2-8CD4-7B43DCEDAEFC}"/>
          </ac:spMkLst>
        </pc:spChg>
        <pc:spChg chg="mod">
          <ac:chgData name="Martin von Siebenthal" userId="b2dccec8-10a6-4d33-87f0-8b0bb610b5e1" providerId="ADAL" clId="{42334840-A9D4-45DE-84B9-620A0406CF14}" dt="2021-05-21T06:12:44.609" v="2419" actId="1036"/>
          <ac:spMkLst>
            <pc:docMk/>
            <pc:sldMk cId="430468785" sldId="775"/>
            <ac:spMk id="79" creationId="{A3C53ED3-9A3B-4089-87D6-8C835EB076AE}"/>
          </ac:spMkLst>
        </pc:spChg>
        <pc:spChg chg="add mod ord">
          <ac:chgData name="Martin von Siebenthal" userId="b2dccec8-10a6-4d33-87f0-8b0bb610b5e1" providerId="ADAL" clId="{42334840-A9D4-45DE-84B9-620A0406CF14}" dt="2021-05-21T06:39:27.275" v="2649" actId="14100"/>
          <ac:spMkLst>
            <pc:docMk/>
            <pc:sldMk cId="430468785" sldId="775"/>
            <ac:spMk id="80" creationId="{8A696504-D839-4BC4-94FE-BDC291DCC601}"/>
          </ac:spMkLst>
        </pc:spChg>
        <pc:spChg chg="mod ord">
          <ac:chgData name="Martin von Siebenthal" userId="b2dccec8-10a6-4d33-87f0-8b0bb610b5e1" providerId="ADAL" clId="{42334840-A9D4-45DE-84B9-620A0406CF14}" dt="2021-05-21T07:09:47.328" v="2762" actId="1076"/>
          <ac:spMkLst>
            <pc:docMk/>
            <pc:sldMk cId="430468785" sldId="775"/>
            <ac:spMk id="81" creationId="{676C6CE0-37D6-4E90-B78C-5EA4570EB6E7}"/>
          </ac:spMkLst>
        </pc:spChg>
        <pc:spChg chg="mod">
          <ac:chgData name="Martin von Siebenthal" userId="b2dccec8-10a6-4d33-87f0-8b0bb610b5e1" providerId="ADAL" clId="{42334840-A9D4-45DE-84B9-620A0406CF14}" dt="2021-05-21T07:10:09.256" v="2767" actId="1076"/>
          <ac:spMkLst>
            <pc:docMk/>
            <pc:sldMk cId="430468785" sldId="775"/>
            <ac:spMk id="95" creationId="{7FE76308-8BEA-4A85-90FA-20F21EC3EEBE}"/>
          </ac:spMkLst>
        </pc:spChg>
        <pc:spChg chg="add mod">
          <ac:chgData name="Martin von Siebenthal" userId="b2dccec8-10a6-4d33-87f0-8b0bb610b5e1" providerId="ADAL" clId="{42334840-A9D4-45DE-84B9-620A0406CF14}" dt="2021-05-21T07:12:11.802" v="2794" actId="1076"/>
          <ac:spMkLst>
            <pc:docMk/>
            <pc:sldMk cId="430468785" sldId="775"/>
            <ac:spMk id="97" creationId="{268DDA19-84E6-43A5-8BFE-CD3EA187439D}"/>
          </ac:spMkLst>
        </pc:spChg>
        <pc:spChg chg="mod ord">
          <ac:chgData name="Martin von Siebenthal" userId="b2dccec8-10a6-4d33-87f0-8b0bb610b5e1" providerId="ADAL" clId="{42334840-A9D4-45DE-84B9-620A0406CF14}" dt="2021-05-21T07:11:45.203" v="2788" actId="14100"/>
          <ac:spMkLst>
            <pc:docMk/>
            <pc:sldMk cId="430468785" sldId="775"/>
            <ac:spMk id="164" creationId="{0573E529-09DF-4A02-86BA-9E9971E94988}"/>
          </ac:spMkLst>
        </pc:spChg>
        <pc:spChg chg="mod ord">
          <ac:chgData name="Martin von Siebenthal" userId="b2dccec8-10a6-4d33-87f0-8b0bb610b5e1" providerId="ADAL" clId="{42334840-A9D4-45DE-84B9-620A0406CF14}" dt="2021-05-21T07:11:49.915" v="2789" actId="1076"/>
          <ac:spMkLst>
            <pc:docMk/>
            <pc:sldMk cId="430468785" sldId="775"/>
            <ac:spMk id="170" creationId="{0F012305-C60A-46CF-BB48-4681BA750684}"/>
          </ac:spMkLst>
        </pc:spChg>
        <pc:spChg chg="mod">
          <ac:chgData name="Martin von Siebenthal" userId="b2dccec8-10a6-4d33-87f0-8b0bb610b5e1" providerId="ADAL" clId="{42334840-A9D4-45DE-84B9-620A0406CF14}" dt="2021-05-21T07:12:07.666" v="2793" actId="1076"/>
          <ac:spMkLst>
            <pc:docMk/>
            <pc:sldMk cId="430468785" sldId="775"/>
            <ac:spMk id="180" creationId="{462D866E-C399-45B6-AF72-B05206FF8A4B}"/>
          </ac:spMkLst>
        </pc:spChg>
        <pc:spChg chg="mod">
          <ac:chgData name="Martin von Siebenthal" userId="b2dccec8-10a6-4d33-87f0-8b0bb610b5e1" providerId="ADAL" clId="{42334840-A9D4-45DE-84B9-620A0406CF14}" dt="2021-05-21T06:12:44.609" v="2419" actId="1036"/>
          <ac:spMkLst>
            <pc:docMk/>
            <pc:sldMk cId="430468785" sldId="775"/>
            <ac:spMk id="262" creationId="{688F2C07-93E0-46A4-A1E8-06480C653307}"/>
          </ac:spMkLst>
        </pc:spChg>
        <pc:spChg chg="del mod">
          <ac:chgData name="Martin von Siebenthal" userId="b2dccec8-10a6-4d33-87f0-8b0bb610b5e1" providerId="ADAL" clId="{42334840-A9D4-45DE-84B9-620A0406CF14}" dt="2021-05-21T09:43:14.461" v="3358" actId="478"/>
          <ac:spMkLst>
            <pc:docMk/>
            <pc:sldMk cId="430468785" sldId="775"/>
            <ac:spMk id="265" creationId="{4211DE92-77AA-40CC-AA12-6B0EBEA50CEA}"/>
          </ac:spMkLst>
        </pc:spChg>
        <pc:cxnChg chg="del">
          <ac:chgData name="Martin von Siebenthal" userId="b2dccec8-10a6-4d33-87f0-8b0bb610b5e1" providerId="ADAL" clId="{42334840-A9D4-45DE-84B9-620A0406CF14}" dt="2021-05-21T06:09:51.527" v="2349" actId="478"/>
          <ac:cxnSpMkLst>
            <pc:docMk/>
            <pc:sldMk cId="430468785" sldId="775"/>
            <ac:cxnSpMk id="4" creationId="{611F67B5-2483-4DA4-BE89-3C55CE759649}"/>
          </ac:cxnSpMkLst>
        </pc:cxnChg>
        <pc:cxnChg chg="mod">
          <ac:chgData name="Martin von Siebenthal" userId="b2dccec8-10a6-4d33-87f0-8b0bb610b5e1" providerId="ADAL" clId="{42334840-A9D4-45DE-84B9-620A0406CF14}" dt="2021-05-21T07:04:28.359" v="2696" actId="14100"/>
          <ac:cxnSpMkLst>
            <pc:docMk/>
            <pc:sldMk cId="430468785" sldId="775"/>
            <ac:cxnSpMk id="29" creationId="{001E17AD-0DFE-4643-B712-07D84767FDE9}"/>
          </ac:cxnSpMkLst>
        </pc:cxnChg>
        <pc:cxnChg chg="mod">
          <ac:chgData name="Martin von Siebenthal" userId="b2dccec8-10a6-4d33-87f0-8b0bb610b5e1" providerId="ADAL" clId="{42334840-A9D4-45DE-84B9-620A0406CF14}" dt="2021-05-21T06:44:47.509" v="2663" actId="1076"/>
          <ac:cxnSpMkLst>
            <pc:docMk/>
            <pc:sldMk cId="430468785" sldId="775"/>
            <ac:cxnSpMk id="35" creationId="{1756EA70-BD6D-4D65-A8B4-58221D5B6996}"/>
          </ac:cxnSpMkLst>
        </pc:cxnChg>
        <pc:cxnChg chg="del">
          <ac:chgData name="Martin von Siebenthal" userId="b2dccec8-10a6-4d33-87f0-8b0bb610b5e1" providerId="ADAL" clId="{42334840-A9D4-45DE-84B9-620A0406CF14}" dt="2021-05-21T06:09:47.670" v="2348" actId="478"/>
          <ac:cxnSpMkLst>
            <pc:docMk/>
            <pc:sldMk cId="430468785" sldId="775"/>
            <ac:cxnSpMk id="43" creationId="{C788F687-B871-462C-B92E-6005B43E5889}"/>
          </ac:cxnSpMkLst>
        </pc:cxnChg>
        <pc:cxnChg chg="del mod">
          <ac:chgData name="Martin von Siebenthal" userId="b2dccec8-10a6-4d33-87f0-8b0bb610b5e1" providerId="ADAL" clId="{42334840-A9D4-45DE-84B9-620A0406CF14}" dt="2021-05-21T07:03:45.905" v="2693" actId="478"/>
          <ac:cxnSpMkLst>
            <pc:docMk/>
            <pc:sldMk cId="430468785" sldId="775"/>
            <ac:cxnSpMk id="49" creationId="{8D02C256-C233-4508-8EB0-9FAABFD529C2}"/>
          </ac:cxnSpMkLst>
        </pc:cxnChg>
        <pc:cxnChg chg="mod">
          <ac:chgData name="Martin von Siebenthal" userId="b2dccec8-10a6-4d33-87f0-8b0bb610b5e1" providerId="ADAL" clId="{42334840-A9D4-45DE-84B9-620A0406CF14}" dt="2021-05-21T06:45:12.285" v="2680" actId="1035"/>
          <ac:cxnSpMkLst>
            <pc:docMk/>
            <pc:sldMk cId="430468785" sldId="775"/>
            <ac:cxnSpMk id="52" creationId="{4A7C16C4-AA9F-42EE-9AC1-806D64EF143F}"/>
          </ac:cxnSpMkLst>
        </pc:cxnChg>
        <pc:cxnChg chg="mod">
          <ac:chgData name="Martin von Siebenthal" userId="b2dccec8-10a6-4d33-87f0-8b0bb610b5e1" providerId="ADAL" clId="{42334840-A9D4-45DE-84B9-620A0406CF14}" dt="2021-05-21T06:45:12.285" v="2680" actId="1035"/>
          <ac:cxnSpMkLst>
            <pc:docMk/>
            <pc:sldMk cId="430468785" sldId="775"/>
            <ac:cxnSpMk id="54" creationId="{91D35024-94FE-4DF6-AF8D-217226CF0F8D}"/>
          </ac:cxnSpMkLst>
        </pc:cxnChg>
        <pc:cxnChg chg="add mod">
          <ac:chgData name="Martin von Siebenthal" userId="b2dccec8-10a6-4d33-87f0-8b0bb610b5e1" providerId="ADAL" clId="{42334840-A9D4-45DE-84B9-620A0406CF14}" dt="2021-05-21T07:12:35.403" v="2797" actId="14100"/>
          <ac:cxnSpMkLst>
            <pc:docMk/>
            <pc:sldMk cId="430468785" sldId="775"/>
            <ac:cxnSpMk id="57" creationId="{9B386554-1EDB-42C7-B048-BEC48A7A8BA0}"/>
          </ac:cxnSpMkLst>
        </pc:cxnChg>
        <pc:cxnChg chg="add mod">
          <ac:chgData name="Martin von Siebenthal" userId="b2dccec8-10a6-4d33-87f0-8b0bb610b5e1" providerId="ADAL" clId="{42334840-A9D4-45DE-84B9-620A0406CF14}" dt="2021-05-21T07:11:16.164" v="2782" actId="1036"/>
          <ac:cxnSpMkLst>
            <pc:docMk/>
            <pc:sldMk cId="430468785" sldId="775"/>
            <ac:cxnSpMk id="60" creationId="{EE5287DC-5F3D-4352-BCDA-F850055004CC}"/>
          </ac:cxnSpMkLst>
        </pc:cxnChg>
        <pc:cxnChg chg="mod">
          <ac:chgData name="Martin von Siebenthal" userId="b2dccec8-10a6-4d33-87f0-8b0bb610b5e1" providerId="ADAL" clId="{42334840-A9D4-45DE-84B9-620A0406CF14}" dt="2021-05-21T07:07:47.939" v="2732" actId="1076"/>
          <ac:cxnSpMkLst>
            <pc:docMk/>
            <pc:sldMk cId="430468785" sldId="775"/>
            <ac:cxnSpMk id="61" creationId="{A898A85B-F0BE-4D3A-ACF3-1BA0CCBE3D08}"/>
          </ac:cxnSpMkLst>
        </pc:cxnChg>
        <pc:cxnChg chg="del mod">
          <ac:chgData name="Martin von Siebenthal" userId="b2dccec8-10a6-4d33-87f0-8b0bb610b5e1" providerId="ADAL" clId="{42334840-A9D4-45DE-84B9-620A0406CF14}" dt="2021-05-21T07:03:42.607" v="2692" actId="478"/>
          <ac:cxnSpMkLst>
            <pc:docMk/>
            <pc:sldMk cId="430468785" sldId="775"/>
            <ac:cxnSpMk id="64" creationId="{C60A5AD1-8646-4976-B6AF-4C312B207C02}"/>
          </ac:cxnSpMkLst>
        </pc:cxnChg>
        <pc:cxnChg chg="mod">
          <ac:chgData name="Martin von Siebenthal" userId="b2dccec8-10a6-4d33-87f0-8b0bb610b5e1" providerId="ADAL" clId="{42334840-A9D4-45DE-84B9-620A0406CF14}" dt="2021-05-21T07:11:02.057" v="2777" actId="1036"/>
          <ac:cxnSpMkLst>
            <pc:docMk/>
            <pc:sldMk cId="430468785" sldId="775"/>
            <ac:cxnSpMk id="66" creationId="{0C3D02D3-8963-49A8-AD5B-AB625B1BB55F}"/>
          </ac:cxnSpMkLst>
        </pc:cxnChg>
        <pc:cxnChg chg="add mod">
          <ac:chgData name="Martin von Siebenthal" userId="b2dccec8-10a6-4d33-87f0-8b0bb610b5e1" providerId="ADAL" clId="{42334840-A9D4-45DE-84B9-620A0406CF14}" dt="2021-05-21T09:43:09.874" v="3357" actId="14100"/>
          <ac:cxnSpMkLst>
            <pc:docMk/>
            <pc:sldMk cId="430468785" sldId="775"/>
            <ac:cxnSpMk id="67" creationId="{3E6384CC-4881-4AB3-A0C1-6AC1E180F125}"/>
          </ac:cxnSpMkLst>
        </pc:cxnChg>
        <pc:cxnChg chg="mod">
          <ac:chgData name="Martin von Siebenthal" userId="b2dccec8-10a6-4d33-87f0-8b0bb610b5e1" providerId="ADAL" clId="{42334840-A9D4-45DE-84B9-620A0406CF14}" dt="2021-05-21T06:45:12.285" v="2680" actId="1035"/>
          <ac:cxnSpMkLst>
            <pc:docMk/>
            <pc:sldMk cId="430468785" sldId="775"/>
            <ac:cxnSpMk id="71" creationId="{3F2D5C69-5319-4D6B-BF40-8C1C2F680716}"/>
          </ac:cxnSpMkLst>
        </pc:cxnChg>
        <pc:cxnChg chg="mod">
          <ac:chgData name="Martin von Siebenthal" userId="b2dccec8-10a6-4d33-87f0-8b0bb610b5e1" providerId="ADAL" clId="{42334840-A9D4-45DE-84B9-620A0406CF14}" dt="2021-05-21T09:44:43.458" v="3371" actId="1076"/>
          <ac:cxnSpMkLst>
            <pc:docMk/>
            <pc:sldMk cId="430468785" sldId="775"/>
            <ac:cxnSpMk id="75" creationId="{228B7240-1B7F-44E8-892D-116544650170}"/>
          </ac:cxnSpMkLst>
        </pc:cxnChg>
        <pc:cxnChg chg="mod">
          <ac:chgData name="Martin von Siebenthal" userId="b2dccec8-10a6-4d33-87f0-8b0bb610b5e1" providerId="ADAL" clId="{42334840-A9D4-45DE-84B9-620A0406CF14}" dt="2021-05-21T06:45:12.285" v="2680" actId="1035"/>
          <ac:cxnSpMkLst>
            <pc:docMk/>
            <pc:sldMk cId="430468785" sldId="775"/>
            <ac:cxnSpMk id="77" creationId="{938A9EC6-163E-48FD-8E3D-F27741EB6462}"/>
          </ac:cxnSpMkLst>
        </pc:cxnChg>
        <pc:cxnChg chg="add mod">
          <ac:chgData name="Martin von Siebenthal" userId="b2dccec8-10a6-4d33-87f0-8b0bb610b5e1" providerId="ADAL" clId="{42334840-A9D4-45DE-84B9-620A0406CF14}" dt="2021-05-21T07:12:00.322" v="2790" actId="14100"/>
          <ac:cxnSpMkLst>
            <pc:docMk/>
            <pc:sldMk cId="430468785" sldId="775"/>
            <ac:cxnSpMk id="96" creationId="{9D0E0430-F6B0-4C04-8E04-33318A72CE27}"/>
          </ac:cxnSpMkLst>
        </pc:cxnChg>
        <pc:cxnChg chg="mod">
          <ac:chgData name="Martin von Siebenthal" userId="b2dccec8-10a6-4d33-87f0-8b0bb610b5e1" providerId="ADAL" clId="{42334840-A9D4-45DE-84B9-620A0406CF14}" dt="2021-05-21T07:09:54.721" v="2764" actId="14100"/>
          <ac:cxnSpMkLst>
            <pc:docMk/>
            <pc:sldMk cId="430468785" sldId="775"/>
            <ac:cxnSpMk id="106" creationId="{BE0D0F86-55FA-4C81-8997-F93DAE58F446}"/>
          </ac:cxnSpMkLst>
        </pc:cxnChg>
        <pc:cxnChg chg="mod">
          <ac:chgData name="Martin von Siebenthal" userId="b2dccec8-10a6-4d33-87f0-8b0bb610b5e1" providerId="ADAL" clId="{42334840-A9D4-45DE-84B9-620A0406CF14}" dt="2021-05-21T07:10:13.259" v="2768" actId="14100"/>
          <ac:cxnSpMkLst>
            <pc:docMk/>
            <pc:sldMk cId="430468785" sldId="775"/>
            <ac:cxnSpMk id="107" creationId="{53C20D11-68EB-4955-997A-542BDBFAD77F}"/>
          </ac:cxnSpMkLst>
        </pc:cxnChg>
        <pc:cxnChg chg="mod">
          <ac:chgData name="Martin von Siebenthal" userId="b2dccec8-10a6-4d33-87f0-8b0bb610b5e1" providerId="ADAL" clId="{42334840-A9D4-45DE-84B9-620A0406CF14}" dt="2021-05-21T07:11:28.314" v="2785" actId="14100"/>
          <ac:cxnSpMkLst>
            <pc:docMk/>
            <pc:sldMk cId="430468785" sldId="775"/>
            <ac:cxnSpMk id="108" creationId="{616AF9A6-126A-4824-AE8C-5216E9F2B582}"/>
          </ac:cxnSpMkLst>
        </pc:cxnChg>
        <pc:cxnChg chg="mod">
          <ac:chgData name="Martin von Siebenthal" userId="b2dccec8-10a6-4d33-87f0-8b0bb610b5e1" providerId="ADAL" clId="{42334840-A9D4-45DE-84B9-620A0406CF14}" dt="2021-05-21T07:07:19.718" v="2726" actId="14100"/>
          <ac:cxnSpMkLst>
            <pc:docMk/>
            <pc:sldMk cId="430468785" sldId="775"/>
            <ac:cxnSpMk id="109" creationId="{B934EB4B-92BF-4BBE-825F-C5FDB656E523}"/>
          </ac:cxnSpMkLst>
        </pc:cxnChg>
        <pc:cxnChg chg="mod">
          <ac:chgData name="Martin von Siebenthal" userId="b2dccec8-10a6-4d33-87f0-8b0bb610b5e1" providerId="ADAL" clId="{42334840-A9D4-45DE-84B9-620A0406CF14}" dt="2021-05-21T07:12:04.210" v="2792" actId="14100"/>
          <ac:cxnSpMkLst>
            <pc:docMk/>
            <pc:sldMk cId="430468785" sldId="775"/>
            <ac:cxnSpMk id="152" creationId="{D93DA684-4141-475A-B914-5C348FC5FE0F}"/>
          </ac:cxnSpMkLst>
        </pc:cxnChg>
      </pc:sldChg>
      <pc:sldChg chg="addSp delSp modSp new del mod">
        <pc:chgData name="Martin von Siebenthal" userId="b2dccec8-10a6-4d33-87f0-8b0bb610b5e1" providerId="ADAL" clId="{42334840-A9D4-45DE-84B9-620A0406CF14}" dt="2021-05-21T10:02:21.956" v="3580" actId="47"/>
        <pc:sldMkLst>
          <pc:docMk/>
          <pc:sldMk cId="1074945136" sldId="776"/>
        </pc:sldMkLst>
        <pc:spChg chg="del">
          <ac:chgData name="Martin von Siebenthal" userId="b2dccec8-10a6-4d33-87f0-8b0bb610b5e1" providerId="ADAL" clId="{42334840-A9D4-45DE-84B9-620A0406CF14}" dt="2021-05-21T07:15:58.939" v="2822" actId="478"/>
          <ac:spMkLst>
            <pc:docMk/>
            <pc:sldMk cId="1074945136" sldId="776"/>
            <ac:spMk id="2" creationId="{BD565FFF-EE5A-43B9-90AF-8C9B5D1E8D2D}"/>
          </ac:spMkLst>
        </pc:spChg>
        <pc:spChg chg="mod">
          <ac:chgData name="Martin von Siebenthal" userId="b2dccec8-10a6-4d33-87f0-8b0bb610b5e1" providerId="ADAL" clId="{42334840-A9D4-45DE-84B9-620A0406CF14}" dt="2021-05-21T09:41:28.375" v="3277" actId="6549"/>
          <ac:spMkLst>
            <pc:docMk/>
            <pc:sldMk cId="1074945136" sldId="776"/>
            <ac:spMk id="4" creationId="{C2933C15-E933-4116-B2B7-CABE0F06155C}"/>
          </ac:spMkLst>
        </pc:spChg>
        <pc:spChg chg="add mod">
          <ac:chgData name="Martin von Siebenthal" userId="b2dccec8-10a6-4d33-87f0-8b0bb610b5e1" providerId="ADAL" clId="{42334840-A9D4-45DE-84B9-620A0406CF14}" dt="2021-05-21T09:43:57.592" v="3365" actId="207"/>
          <ac:spMkLst>
            <pc:docMk/>
            <pc:sldMk cId="1074945136" sldId="776"/>
            <ac:spMk id="7" creationId="{63A566B9-0E11-48BA-BFAC-5CE0FDB92CE4}"/>
          </ac:spMkLst>
        </pc:spChg>
        <pc:spChg chg="add mod">
          <ac:chgData name="Martin von Siebenthal" userId="b2dccec8-10a6-4d33-87f0-8b0bb610b5e1" providerId="ADAL" clId="{42334840-A9D4-45DE-84B9-620A0406CF14}" dt="2021-05-21T09:42:47.867" v="3354" actId="14100"/>
          <ac:spMkLst>
            <pc:docMk/>
            <pc:sldMk cId="1074945136" sldId="776"/>
            <ac:spMk id="8" creationId="{0FEDE3E5-1EFE-4AA8-854E-67CD7DB3BBAA}"/>
          </ac:spMkLst>
        </pc:spChg>
        <pc:spChg chg="add mod">
          <ac:chgData name="Martin von Siebenthal" userId="b2dccec8-10a6-4d33-87f0-8b0bb610b5e1" providerId="ADAL" clId="{42334840-A9D4-45DE-84B9-620A0406CF14}" dt="2021-05-21T09:44:54.626" v="3372" actId="14100"/>
          <ac:spMkLst>
            <pc:docMk/>
            <pc:sldMk cId="1074945136" sldId="776"/>
            <ac:spMk id="9" creationId="{849C8726-8C14-4E32-B115-56DB67528F98}"/>
          </ac:spMkLst>
        </pc:spChg>
        <pc:spChg chg="add del mod">
          <ac:chgData name="Martin von Siebenthal" userId="b2dccec8-10a6-4d33-87f0-8b0bb610b5e1" providerId="ADAL" clId="{42334840-A9D4-45DE-84B9-620A0406CF14}" dt="2021-05-21T09:44:23.761" v="3369" actId="478"/>
          <ac:spMkLst>
            <pc:docMk/>
            <pc:sldMk cId="1074945136" sldId="776"/>
            <ac:spMk id="10" creationId="{AFE6F931-DD02-4072-9327-005DACE07DFE}"/>
          </ac:spMkLst>
        </pc:spChg>
        <pc:spChg chg="add del mod">
          <ac:chgData name="Martin von Siebenthal" userId="b2dccec8-10a6-4d33-87f0-8b0bb610b5e1" providerId="ADAL" clId="{42334840-A9D4-45DE-84B9-620A0406CF14}" dt="2021-05-21T09:44:11.998" v="3367" actId="478"/>
          <ac:spMkLst>
            <pc:docMk/>
            <pc:sldMk cId="1074945136" sldId="776"/>
            <ac:spMk id="11" creationId="{1CABD5D9-51ED-460A-930C-C6C878D64FF2}"/>
          </ac:spMkLst>
        </pc:spChg>
        <pc:spChg chg="add mod">
          <ac:chgData name="Martin von Siebenthal" userId="b2dccec8-10a6-4d33-87f0-8b0bb610b5e1" providerId="ADAL" clId="{42334840-A9D4-45DE-84B9-620A0406CF14}" dt="2021-05-21T07:18:32.238" v="2866" actId="571"/>
          <ac:spMkLst>
            <pc:docMk/>
            <pc:sldMk cId="1074945136" sldId="776"/>
            <ac:spMk id="13" creationId="{2757C522-F507-425E-902C-6CDCF0F82A25}"/>
          </ac:spMkLst>
        </pc:spChg>
        <pc:spChg chg="add mod">
          <ac:chgData name="Martin von Siebenthal" userId="b2dccec8-10a6-4d33-87f0-8b0bb610b5e1" providerId="ADAL" clId="{42334840-A9D4-45DE-84B9-620A0406CF14}" dt="2021-05-21T09:44:04.210" v="3366" actId="208"/>
          <ac:spMkLst>
            <pc:docMk/>
            <pc:sldMk cId="1074945136" sldId="776"/>
            <ac:spMk id="14" creationId="{BF416CBF-A208-4FAF-8A0A-A936EAF62013}"/>
          </ac:spMkLst>
        </pc:spChg>
        <pc:spChg chg="add mod">
          <ac:chgData name="Martin von Siebenthal" userId="b2dccec8-10a6-4d33-87f0-8b0bb610b5e1" providerId="ADAL" clId="{42334840-A9D4-45DE-84B9-620A0406CF14}" dt="2021-05-21T09:42:34.492" v="3352" actId="20577"/>
          <ac:spMkLst>
            <pc:docMk/>
            <pc:sldMk cId="1074945136" sldId="776"/>
            <ac:spMk id="20" creationId="{D186339D-53F8-49F7-AEBA-B5B6CB233A5A}"/>
          </ac:spMkLst>
        </pc:spChg>
        <pc:spChg chg="add mod">
          <ac:chgData name="Martin von Siebenthal" userId="b2dccec8-10a6-4d33-87f0-8b0bb610b5e1" providerId="ADAL" clId="{42334840-A9D4-45DE-84B9-620A0406CF14}" dt="2021-05-21T09:44:58.089" v="3373" actId="1076"/>
          <ac:spMkLst>
            <pc:docMk/>
            <pc:sldMk cId="1074945136" sldId="776"/>
            <ac:spMk id="21" creationId="{C94708A9-ADD0-428E-B040-50C9B74184ED}"/>
          </ac:spMkLst>
        </pc:spChg>
        <pc:spChg chg="add del mod">
          <ac:chgData name="Martin von Siebenthal" userId="b2dccec8-10a6-4d33-87f0-8b0bb610b5e1" providerId="ADAL" clId="{42334840-A9D4-45DE-84B9-620A0406CF14}" dt="2021-05-21T09:44:11.998" v="3367" actId="478"/>
          <ac:spMkLst>
            <pc:docMk/>
            <pc:sldMk cId="1074945136" sldId="776"/>
            <ac:spMk id="22" creationId="{B07384F9-E237-4C04-8C7D-8790B929D206}"/>
          </ac:spMkLst>
        </pc:spChg>
        <pc:spChg chg="add del mod">
          <ac:chgData name="Martin von Siebenthal" userId="b2dccec8-10a6-4d33-87f0-8b0bb610b5e1" providerId="ADAL" clId="{42334840-A9D4-45DE-84B9-620A0406CF14}" dt="2021-05-21T09:44:23.761" v="3369" actId="478"/>
          <ac:spMkLst>
            <pc:docMk/>
            <pc:sldMk cId="1074945136" sldId="776"/>
            <ac:spMk id="23" creationId="{BCC27075-9ACC-4BAB-BC0A-F242442F8C0F}"/>
          </ac:spMkLst>
        </pc:spChg>
        <pc:spChg chg="add mod">
          <ac:chgData name="Martin von Siebenthal" userId="b2dccec8-10a6-4d33-87f0-8b0bb610b5e1" providerId="ADAL" clId="{42334840-A9D4-45DE-84B9-620A0406CF14}" dt="2021-05-21T07:29:55.558" v="3120" actId="571"/>
          <ac:spMkLst>
            <pc:docMk/>
            <pc:sldMk cId="1074945136" sldId="776"/>
            <ac:spMk id="25" creationId="{6602A26C-0AC5-45A3-9E14-5E715D2FDCE0}"/>
          </ac:spMkLst>
        </pc:spChg>
        <pc:spChg chg="add del mod">
          <ac:chgData name="Martin von Siebenthal" userId="b2dccec8-10a6-4d33-87f0-8b0bb610b5e1" providerId="ADAL" clId="{42334840-A9D4-45DE-84B9-620A0406CF14}" dt="2021-05-21T09:44:23.761" v="3369" actId="478"/>
          <ac:spMkLst>
            <pc:docMk/>
            <pc:sldMk cId="1074945136" sldId="776"/>
            <ac:spMk id="27" creationId="{CCCA363E-38F5-4343-BC5F-D47E56630BDF}"/>
          </ac:spMkLst>
        </pc:spChg>
        <pc:spChg chg="add del mod">
          <ac:chgData name="Martin von Siebenthal" userId="b2dccec8-10a6-4d33-87f0-8b0bb610b5e1" providerId="ADAL" clId="{42334840-A9D4-45DE-84B9-620A0406CF14}" dt="2021-05-21T09:44:23.761" v="3369" actId="478"/>
          <ac:spMkLst>
            <pc:docMk/>
            <pc:sldMk cId="1074945136" sldId="776"/>
            <ac:spMk id="28" creationId="{01C1AF62-CF8B-4A13-A6B9-A77BD7ADECE1}"/>
          </ac:spMkLst>
        </pc:spChg>
        <pc:spChg chg="add del mod">
          <ac:chgData name="Martin von Siebenthal" userId="b2dccec8-10a6-4d33-87f0-8b0bb610b5e1" providerId="ADAL" clId="{42334840-A9D4-45DE-84B9-620A0406CF14}" dt="2021-05-21T09:44:11.998" v="3367" actId="478"/>
          <ac:spMkLst>
            <pc:docMk/>
            <pc:sldMk cId="1074945136" sldId="776"/>
            <ac:spMk id="29" creationId="{37B58F2C-7650-4CB0-A612-3C2C2DDED683}"/>
          </ac:spMkLst>
        </pc:spChg>
        <pc:spChg chg="add del mod">
          <ac:chgData name="Martin von Siebenthal" userId="b2dccec8-10a6-4d33-87f0-8b0bb610b5e1" providerId="ADAL" clId="{42334840-A9D4-45DE-84B9-620A0406CF14}" dt="2021-05-21T09:44:11.998" v="3367" actId="478"/>
          <ac:spMkLst>
            <pc:docMk/>
            <pc:sldMk cId="1074945136" sldId="776"/>
            <ac:spMk id="30" creationId="{65FB7C88-BDE4-4E96-9ADE-99DF5D7CEDED}"/>
          </ac:spMkLst>
        </pc:spChg>
        <pc:picChg chg="add del mod">
          <ac:chgData name="Martin von Siebenthal" userId="b2dccec8-10a6-4d33-87f0-8b0bb610b5e1" providerId="ADAL" clId="{42334840-A9D4-45DE-84B9-620A0406CF14}" dt="2021-05-21T07:16:47.707" v="2845" actId="478"/>
          <ac:picMkLst>
            <pc:docMk/>
            <pc:sldMk cId="1074945136" sldId="776"/>
            <ac:picMk id="5" creationId="{46FA4643-3328-4278-8C02-4913E630290A}"/>
          </ac:picMkLst>
        </pc:picChg>
        <pc:picChg chg="add del mod">
          <ac:chgData name="Martin von Siebenthal" userId="b2dccec8-10a6-4d33-87f0-8b0bb610b5e1" providerId="ADAL" clId="{42334840-A9D4-45DE-84B9-620A0406CF14}" dt="2021-05-21T07:20:53.964" v="2986" actId="478"/>
          <ac:picMkLst>
            <pc:docMk/>
            <pc:sldMk cId="1074945136" sldId="776"/>
            <ac:picMk id="6" creationId="{05197B09-93E1-40B8-9978-0ECC15F2A865}"/>
          </ac:picMkLst>
        </pc:picChg>
        <pc:picChg chg="add mod">
          <ac:chgData name="Martin von Siebenthal" userId="b2dccec8-10a6-4d33-87f0-8b0bb610b5e1" providerId="ADAL" clId="{42334840-A9D4-45DE-84B9-620A0406CF14}" dt="2021-05-21T07:18:32.238" v="2866" actId="571"/>
          <ac:picMkLst>
            <pc:docMk/>
            <pc:sldMk cId="1074945136" sldId="776"/>
            <ac:picMk id="12" creationId="{BA14F311-A52F-4C54-9EC2-F3A60F740268}"/>
          </ac:picMkLst>
        </pc:picChg>
        <pc:picChg chg="add del mod ord">
          <ac:chgData name="Martin von Siebenthal" userId="b2dccec8-10a6-4d33-87f0-8b0bb610b5e1" providerId="ADAL" clId="{42334840-A9D4-45DE-84B9-620A0406CF14}" dt="2021-05-21T10:01:07.590" v="3564" actId="478"/>
          <ac:picMkLst>
            <pc:docMk/>
            <pc:sldMk cId="1074945136" sldId="776"/>
            <ac:picMk id="15" creationId="{06FF7671-2B7E-43D8-8CDB-E2C47D92B172}"/>
          </ac:picMkLst>
        </pc:picChg>
        <pc:picChg chg="add mod">
          <ac:chgData name="Martin von Siebenthal" userId="b2dccec8-10a6-4d33-87f0-8b0bb610b5e1" providerId="ADAL" clId="{42334840-A9D4-45DE-84B9-620A0406CF14}" dt="2021-05-21T07:29:55.558" v="3120" actId="571"/>
          <ac:picMkLst>
            <pc:docMk/>
            <pc:sldMk cId="1074945136" sldId="776"/>
            <ac:picMk id="24" creationId="{5054B970-61BE-41A6-A52E-432177935A80}"/>
          </ac:picMkLst>
        </pc:picChg>
        <pc:picChg chg="add mod">
          <ac:chgData name="Martin von Siebenthal" userId="b2dccec8-10a6-4d33-87f0-8b0bb610b5e1" providerId="ADAL" clId="{42334840-A9D4-45DE-84B9-620A0406CF14}" dt="2021-05-21T07:30:00.844" v="3122" actId="571"/>
          <ac:picMkLst>
            <pc:docMk/>
            <pc:sldMk cId="1074945136" sldId="776"/>
            <ac:picMk id="26" creationId="{B98CBB93-5C80-4DC4-A804-509732DD40F1}"/>
          </ac:picMkLst>
        </pc:picChg>
        <pc:cxnChg chg="add del mod">
          <ac:chgData name="Martin von Siebenthal" userId="b2dccec8-10a6-4d33-87f0-8b0bb610b5e1" providerId="ADAL" clId="{42334840-A9D4-45DE-84B9-620A0406CF14}" dt="2021-05-21T07:21:51.546" v="3022" actId="478"/>
          <ac:cxnSpMkLst>
            <pc:docMk/>
            <pc:sldMk cId="1074945136" sldId="776"/>
            <ac:cxnSpMk id="17" creationId="{BA263E34-11C0-43C6-BD93-8FB8A0C64ED3}"/>
          </ac:cxnSpMkLst>
        </pc:cxnChg>
      </pc:sldChg>
      <pc:sldChg chg="del">
        <pc:chgData name="Martin von Siebenthal" userId="b2dccec8-10a6-4d33-87f0-8b0bb610b5e1" providerId="ADAL" clId="{42334840-A9D4-45DE-84B9-620A0406CF14}" dt="2021-05-18T13:53:15.827" v="1047" actId="47"/>
        <pc:sldMkLst>
          <pc:docMk/>
          <pc:sldMk cId="2824627238" sldId="776"/>
        </pc:sldMkLst>
      </pc:sldChg>
      <pc:sldChg chg="addSp delSp modSp add del mod">
        <pc:chgData name="Martin von Siebenthal" userId="b2dccec8-10a6-4d33-87f0-8b0bb610b5e1" providerId="ADAL" clId="{42334840-A9D4-45DE-84B9-620A0406CF14}" dt="2021-05-21T10:00:42.011" v="3546" actId="47"/>
        <pc:sldMkLst>
          <pc:docMk/>
          <pc:sldMk cId="719221230" sldId="777"/>
        </pc:sldMkLst>
        <pc:spChg chg="del">
          <ac:chgData name="Martin von Siebenthal" userId="b2dccec8-10a6-4d33-87f0-8b0bb610b5e1" providerId="ADAL" clId="{42334840-A9D4-45DE-84B9-620A0406CF14}" dt="2021-05-21T07:16:19.103" v="2843" actId="478"/>
          <ac:spMkLst>
            <pc:docMk/>
            <pc:sldMk cId="719221230" sldId="777"/>
            <ac:spMk id="2" creationId="{482D9CC4-62E5-4CA0-82D8-A909C03DE361}"/>
          </ac:spMkLst>
        </pc:spChg>
        <pc:spChg chg="add del mod">
          <ac:chgData name="Martin von Siebenthal" userId="b2dccec8-10a6-4d33-87f0-8b0bb610b5e1" providerId="ADAL" clId="{42334840-A9D4-45DE-84B9-620A0406CF14}" dt="2021-05-21T07:16:22.627" v="2844" actId="478"/>
          <ac:spMkLst>
            <pc:docMk/>
            <pc:sldMk cId="719221230" sldId="777"/>
            <ac:spMk id="4" creationId="{5C2287BC-23D8-4FE0-A0A7-1932EE4AB7A9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56" creationId="{549D3948-4BAC-43A2-BA72-014F8B1CF362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62" creationId="{6B33DCF3-1D9E-49A4-9FC3-B61D89335E2C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63" creationId="{1E82CFAE-9482-4A6B-AD70-7492779445AE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65" creationId="{78E400A6-8C95-449A-A227-DD7BC9A3C9F6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68" creationId="{22EC9186-FC65-4466-8274-9823293C42D7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70" creationId="{5C7F8946-0FCF-406E-9A63-120C8B4247DB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72" creationId="{042D0546-A89D-4744-B232-234FAA6FE798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73" creationId="{232C033B-11FE-40D6-8216-84CEA994562E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74" creationId="{D5BE19A8-D594-4108-AA80-2A594B87EEB9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76" creationId="{D943041E-CC35-4099-813E-22D63CE4807E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79" creationId="{A3C53ED3-9A3B-4089-87D6-8C835EB076AE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81" creationId="{676C6CE0-37D6-4E90-B78C-5EA4570EB6E7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95" creationId="{7FE76308-8BEA-4A85-90FA-20F21EC3EEBE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97" creationId="{268DDA19-84E6-43A5-8BFE-CD3EA187439D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164" creationId="{0573E529-09DF-4A02-86BA-9E9971E94988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170" creationId="{0F012305-C60A-46CF-BB48-4681BA750684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180" creationId="{462D866E-C399-45B6-AF72-B05206FF8A4B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262" creationId="{688F2C07-93E0-46A4-A1E8-06480C653307}"/>
          </ac:spMkLst>
        </pc:spChg>
        <pc:spChg chg="del">
          <ac:chgData name="Martin von Siebenthal" userId="b2dccec8-10a6-4d33-87f0-8b0bb610b5e1" providerId="ADAL" clId="{42334840-A9D4-45DE-84B9-620A0406CF14}" dt="2021-05-21T07:20:06.581" v="2979" actId="478"/>
          <ac:spMkLst>
            <pc:docMk/>
            <pc:sldMk cId="719221230" sldId="777"/>
            <ac:spMk id="265" creationId="{4211DE92-77AA-40CC-AA12-6B0EBEA50CEA}"/>
          </ac:spMkLst>
        </pc:spChg>
      </pc:sldChg>
      <pc:sldChg chg="del">
        <pc:chgData name="Martin von Siebenthal" userId="b2dccec8-10a6-4d33-87f0-8b0bb610b5e1" providerId="ADAL" clId="{42334840-A9D4-45DE-84B9-620A0406CF14}" dt="2021-05-18T13:53:15.827" v="1047" actId="47"/>
        <pc:sldMkLst>
          <pc:docMk/>
          <pc:sldMk cId="1912022643" sldId="777"/>
        </pc:sldMkLst>
      </pc:sldChg>
      <pc:sldChg chg="delSp modSp add del mod">
        <pc:chgData name="Martin von Siebenthal" userId="b2dccec8-10a6-4d33-87f0-8b0bb610b5e1" providerId="ADAL" clId="{42334840-A9D4-45DE-84B9-620A0406CF14}" dt="2021-05-21T11:19:35.622" v="3656" actId="47"/>
        <pc:sldMkLst>
          <pc:docMk/>
          <pc:sldMk cId="1638385323" sldId="778"/>
        </pc:sldMkLst>
        <pc:spChg chg="mod">
          <ac:chgData name="Martin von Siebenthal" userId="b2dccec8-10a6-4d33-87f0-8b0bb610b5e1" providerId="ADAL" clId="{42334840-A9D4-45DE-84B9-620A0406CF14}" dt="2021-05-21T09:47:17.465" v="3418" actId="1076"/>
          <ac:spMkLst>
            <pc:docMk/>
            <pc:sldMk cId="1638385323" sldId="778"/>
            <ac:spMk id="4" creationId="{C2933C15-E933-4116-B2B7-CABE0F06155C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7" creationId="{63A566B9-0E11-48BA-BFAC-5CE0FDB92CE4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8" creationId="{0FEDE3E5-1EFE-4AA8-854E-67CD7DB3BBAA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9" creationId="{849C8726-8C14-4E32-B115-56DB67528F98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10" creationId="{AFE6F931-DD02-4072-9327-005DACE07DFE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11" creationId="{1CABD5D9-51ED-460A-930C-C6C878D64FF2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14" creationId="{BF416CBF-A208-4FAF-8A0A-A936EAF62013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20" creationId="{D186339D-53F8-49F7-AEBA-B5B6CB233A5A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21" creationId="{C94708A9-ADD0-428E-B040-50C9B74184ED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22" creationId="{B07384F9-E237-4C04-8C7D-8790B929D206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23" creationId="{BCC27075-9ACC-4BAB-BC0A-F242442F8C0F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27" creationId="{CCCA363E-38F5-4343-BC5F-D47E56630BDF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28" creationId="{01C1AF62-CF8B-4A13-A6B9-A77BD7ADECE1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29" creationId="{37B58F2C-7650-4CB0-A612-3C2C2DDED683}"/>
          </ac:spMkLst>
        </pc:spChg>
        <pc:spChg chg="mod">
          <ac:chgData name="Martin von Siebenthal" userId="b2dccec8-10a6-4d33-87f0-8b0bb610b5e1" providerId="ADAL" clId="{42334840-A9D4-45DE-84B9-620A0406CF14}" dt="2021-05-21T09:47:26.075" v="3451" actId="1038"/>
          <ac:spMkLst>
            <pc:docMk/>
            <pc:sldMk cId="1638385323" sldId="778"/>
            <ac:spMk id="30" creationId="{65FB7C88-BDE4-4E96-9ADE-99DF5D7CEDED}"/>
          </ac:spMkLst>
        </pc:spChg>
        <pc:picChg chg="del mod">
          <ac:chgData name="Martin von Siebenthal" userId="b2dccec8-10a6-4d33-87f0-8b0bb610b5e1" providerId="ADAL" clId="{42334840-A9D4-45DE-84B9-620A0406CF14}" dt="2021-05-21T10:02:41.550" v="3584" actId="478"/>
          <ac:picMkLst>
            <pc:docMk/>
            <pc:sldMk cId="1638385323" sldId="778"/>
            <ac:picMk id="15" creationId="{06FF7671-2B7E-43D8-8CDB-E2C47D92B172}"/>
          </ac:picMkLst>
        </pc:picChg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3815073121" sldId="778"/>
        </pc:sldMkLst>
      </pc:sldChg>
      <pc:sldChg chg="addSp delSp modSp add mod modAnim">
        <pc:chgData name="Martin von Siebenthal" userId="b2dccec8-10a6-4d33-87f0-8b0bb610b5e1" providerId="ADAL" clId="{42334840-A9D4-45DE-84B9-620A0406CF14}" dt="2021-05-21T10:00:25.537" v="3543" actId="20577"/>
        <pc:sldMkLst>
          <pc:docMk/>
          <pc:sldMk cId="346411935" sldId="779"/>
        </pc:sldMkLst>
        <pc:spChg chg="del mod">
          <ac:chgData name="Martin von Siebenthal" userId="b2dccec8-10a6-4d33-87f0-8b0bb610b5e1" providerId="ADAL" clId="{42334840-A9D4-45DE-84B9-620A0406CF14}" dt="2021-05-21T10:00:04.866" v="3516" actId="478"/>
          <ac:spMkLst>
            <pc:docMk/>
            <pc:sldMk cId="346411935" sldId="779"/>
            <ac:spMk id="2" creationId="{482D9CC4-62E5-4CA0-82D8-A909C03DE361}"/>
          </ac:spMkLst>
        </pc:spChg>
        <pc:spChg chg="add del mod">
          <ac:chgData name="Martin von Siebenthal" userId="b2dccec8-10a6-4d33-87f0-8b0bb610b5e1" providerId="ADAL" clId="{42334840-A9D4-45DE-84B9-620A0406CF14}" dt="2021-05-21T09:54:58.194" v="3492" actId="478"/>
          <ac:spMkLst>
            <pc:docMk/>
            <pc:sldMk cId="346411935" sldId="779"/>
            <ac:spMk id="6" creationId="{1E34F2B4-08E2-473C-B523-B715711A1E8E}"/>
          </ac:spMkLst>
        </pc:spChg>
        <pc:spChg chg="mod topLvl">
          <ac:chgData name="Martin von Siebenthal" userId="b2dccec8-10a6-4d33-87f0-8b0bb610b5e1" providerId="ADAL" clId="{42334840-A9D4-45DE-84B9-620A0406CF14}" dt="2021-05-21T09:54:46.264" v="3490" actId="165"/>
          <ac:spMkLst>
            <pc:docMk/>
            <pc:sldMk cId="346411935" sldId="779"/>
            <ac:spMk id="7" creationId="{F8325089-E8B0-44C4-A471-38EA2619A1FF}"/>
          </ac:spMkLst>
        </pc:spChg>
        <pc:spChg chg="mod topLvl">
          <ac:chgData name="Martin von Siebenthal" userId="b2dccec8-10a6-4d33-87f0-8b0bb610b5e1" providerId="ADAL" clId="{42334840-A9D4-45DE-84B9-620A0406CF14}" dt="2021-05-21T09:54:46.264" v="3490" actId="165"/>
          <ac:spMkLst>
            <pc:docMk/>
            <pc:sldMk cId="346411935" sldId="779"/>
            <ac:spMk id="9" creationId="{1A7F3F8E-03B2-4E47-87D0-96CC97FAE7E3}"/>
          </ac:spMkLst>
        </pc:spChg>
        <pc:spChg chg="mod topLvl">
          <ac:chgData name="Martin von Siebenthal" userId="b2dccec8-10a6-4d33-87f0-8b0bb610b5e1" providerId="ADAL" clId="{42334840-A9D4-45DE-84B9-620A0406CF14}" dt="2021-05-21T09:54:46.264" v="3490" actId="165"/>
          <ac:spMkLst>
            <pc:docMk/>
            <pc:sldMk cId="346411935" sldId="779"/>
            <ac:spMk id="10" creationId="{4D9517CB-7624-4D8D-9C38-F3FA37B83519}"/>
          </ac:spMkLst>
        </pc:spChg>
        <pc:spChg chg="mod topLvl">
          <ac:chgData name="Martin von Siebenthal" userId="b2dccec8-10a6-4d33-87f0-8b0bb610b5e1" providerId="ADAL" clId="{42334840-A9D4-45DE-84B9-620A0406CF14}" dt="2021-05-21T09:54:46.264" v="3490" actId="165"/>
          <ac:spMkLst>
            <pc:docMk/>
            <pc:sldMk cId="346411935" sldId="779"/>
            <ac:spMk id="11" creationId="{0B553DCC-847B-4EC5-921A-A10FD3347C39}"/>
          </ac:spMkLst>
        </pc:spChg>
        <pc:spChg chg="mod topLvl">
          <ac:chgData name="Martin von Siebenthal" userId="b2dccec8-10a6-4d33-87f0-8b0bb610b5e1" providerId="ADAL" clId="{42334840-A9D4-45DE-84B9-620A0406CF14}" dt="2021-05-21T09:54:46.264" v="3490" actId="165"/>
          <ac:spMkLst>
            <pc:docMk/>
            <pc:sldMk cId="346411935" sldId="779"/>
            <ac:spMk id="12" creationId="{34C2FAC4-05C0-46E3-805D-A36C70F17F1F}"/>
          </ac:spMkLst>
        </pc:spChg>
        <pc:spChg chg="add del mod">
          <ac:chgData name="Martin von Siebenthal" userId="b2dccec8-10a6-4d33-87f0-8b0bb610b5e1" providerId="ADAL" clId="{42334840-A9D4-45DE-84B9-620A0406CF14}" dt="2021-05-21T10:00:12.766" v="3518" actId="478"/>
          <ac:spMkLst>
            <pc:docMk/>
            <pc:sldMk cId="346411935" sldId="779"/>
            <ac:spMk id="23" creationId="{36FF46B0-8581-411B-BD73-2872125AF807}"/>
          </ac:spMkLst>
        </pc:spChg>
        <pc:spChg chg="add del mod">
          <ac:chgData name="Martin von Siebenthal" userId="b2dccec8-10a6-4d33-87f0-8b0bb610b5e1" providerId="ADAL" clId="{42334840-A9D4-45DE-84B9-620A0406CF14}" dt="2021-05-21T10:00:14.903" v="3519" actId="478"/>
          <ac:spMkLst>
            <pc:docMk/>
            <pc:sldMk cId="346411935" sldId="779"/>
            <ac:spMk id="25" creationId="{075967EB-73D0-4DC5-98BD-7461FEF545E2}"/>
          </ac:spMkLst>
        </pc:spChg>
        <pc:spChg chg="mod topLvl">
          <ac:chgData name="Martin von Siebenthal" userId="b2dccec8-10a6-4d33-87f0-8b0bb610b5e1" providerId="ADAL" clId="{42334840-A9D4-45DE-84B9-620A0406CF14}" dt="2021-05-21T09:54:46.264" v="3490" actId="165"/>
          <ac:spMkLst>
            <pc:docMk/>
            <pc:sldMk cId="346411935" sldId="779"/>
            <ac:spMk id="37" creationId="{46D6D7C9-16A2-4352-BC65-059850471606}"/>
          </ac:spMkLst>
        </pc:spChg>
        <pc:spChg chg="mod topLvl">
          <ac:chgData name="Martin von Siebenthal" userId="b2dccec8-10a6-4d33-87f0-8b0bb610b5e1" providerId="ADAL" clId="{42334840-A9D4-45DE-84B9-620A0406CF14}" dt="2021-05-21T09:55:33.138" v="3495" actId="1036"/>
          <ac:spMkLst>
            <pc:docMk/>
            <pc:sldMk cId="346411935" sldId="779"/>
            <ac:spMk id="41" creationId="{8B79D341-BABB-49A0-A008-7045A4D91FB4}"/>
          </ac:spMkLst>
        </pc:spChg>
        <pc:spChg chg="mod topLvl">
          <ac:chgData name="Martin von Siebenthal" userId="b2dccec8-10a6-4d33-87f0-8b0bb610b5e1" providerId="ADAL" clId="{42334840-A9D4-45DE-84B9-620A0406CF14}" dt="2021-05-21T09:54:46.264" v="3490" actId="165"/>
          <ac:spMkLst>
            <pc:docMk/>
            <pc:sldMk cId="346411935" sldId="779"/>
            <ac:spMk id="51" creationId="{D2F2F3E7-67EA-429D-AC62-9951A99F7F6E}"/>
          </ac:spMkLst>
        </pc:spChg>
        <pc:spChg chg="mod topLvl">
          <ac:chgData name="Martin von Siebenthal" userId="b2dccec8-10a6-4d33-87f0-8b0bb610b5e1" providerId="ADAL" clId="{42334840-A9D4-45DE-84B9-620A0406CF14}" dt="2021-05-21T09:54:46.264" v="3490" actId="165"/>
          <ac:spMkLst>
            <pc:docMk/>
            <pc:sldMk cId="346411935" sldId="779"/>
            <ac:spMk id="53" creationId="{A9DD8870-3056-4CD9-B3D2-A6EA20D29F80}"/>
          </ac:spMkLst>
        </pc:spChg>
        <pc:spChg chg="mod topLvl">
          <ac:chgData name="Martin von Siebenthal" userId="b2dccec8-10a6-4d33-87f0-8b0bb610b5e1" providerId="ADAL" clId="{42334840-A9D4-45DE-84B9-620A0406CF14}" dt="2021-05-21T09:54:46.264" v="3490" actId="165"/>
          <ac:spMkLst>
            <pc:docMk/>
            <pc:sldMk cId="346411935" sldId="779"/>
            <ac:spMk id="55" creationId="{CEE5F93B-D0C7-4D87-837C-D396A4BD9301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56" creationId="{549D3948-4BAC-43A2-BA72-014F8B1CF362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62" creationId="{6B33DCF3-1D9E-49A4-9FC3-B61D89335E2C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63" creationId="{1E82CFAE-9482-4A6B-AD70-7492779445AE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65" creationId="{78E400A6-8C95-449A-A227-DD7BC9A3C9F6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68" creationId="{22EC9186-FC65-4466-8274-9823293C42D7}"/>
          </ac:spMkLst>
        </pc:spChg>
        <pc:spChg chg="add mod">
          <ac:chgData name="Martin von Siebenthal" userId="b2dccec8-10a6-4d33-87f0-8b0bb610b5e1" providerId="ADAL" clId="{42334840-A9D4-45DE-84B9-620A0406CF14}" dt="2021-05-21T10:00:25.537" v="3543" actId="20577"/>
          <ac:spMkLst>
            <pc:docMk/>
            <pc:sldMk cId="346411935" sldId="779"/>
            <ac:spMk id="69" creationId="{89655142-BF9A-48AD-8508-4F71D1C3A562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70" creationId="{5C7F8946-0FCF-406E-9A63-120C8B4247DB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72" creationId="{042D0546-A89D-4744-B232-234FAA6FE798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73" creationId="{232C033B-11FE-40D6-8216-84CEA994562E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74" creationId="{D5BE19A8-D594-4108-AA80-2A594B87EEB9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76" creationId="{D943041E-CC35-4099-813E-22D63CE4807E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79" creationId="{A3C53ED3-9A3B-4089-87D6-8C835EB076AE}"/>
          </ac:spMkLst>
        </pc:spChg>
        <pc:spChg chg="mod">
          <ac:chgData name="Martin von Siebenthal" userId="b2dccec8-10a6-4d33-87f0-8b0bb610b5e1" providerId="ADAL" clId="{42334840-A9D4-45DE-84B9-620A0406CF14}" dt="2021-05-21T09:55:03.185" v="3493" actId="14100"/>
          <ac:spMkLst>
            <pc:docMk/>
            <pc:sldMk cId="346411935" sldId="779"/>
            <ac:spMk id="80" creationId="{8A696504-D839-4BC4-94FE-BDC291DCC601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81" creationId="{676C6CE0-37D6-4E90-B78C-5EA4570EB6E7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95" creationId="{7FE76308-8BEA-4A85-90FA-20F21EC3EEBE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97" creationId="{268DDA19-84E6-43A5-8BFE-CD3EA187439D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164" creationId="{0573E529-09DF-4A02-86BA-9E9971E94988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170" creationId="{0F012305-C60A-46CF-BB48-4681BA750684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180" creationId="{462D866E-C399-45B6-AF72-B05206FF8A4B}"/>
          </ac:spMkLst>
        </pc:spChg>
        <pc:spChg chg="mod topLvl">
          <ac:chgData name="Martin von Siebenthal" userId="b2dccec8-10a6-4d33-87f0-8b0bb610b5e1" providerId="ADAL" clId="{42334840-A9D4-45DE-84B9-620A0406CF14}" dt="2021-05-21T09:58:03.517" v="3500" actId="164"/>
          <ac:spMkLst>
            <pc:docMk/>
            <pc:sldMk cId="346411935" sldId="779"/>
            <ac:spMk id="262" creationId="{688F2C07-93E0-46A4-A1E8-06480C653307}"/>
          </ac:spMkLst>
        </pc:spChg>
        <pc:grpChg chg="add del mod">
          <ac:chgData name="Martin von Siebenthal" userId="b2dccec8-10a6-4d33-87f0-8b0bb610b5e1" providerId="ADAL" clId="{42334840-A9D4-45DE-84B9-620A0406CF14}" dt="2021-05-21T09:54:46.264" v="3490" actId="165"/>
          <ac:grpSpMkLst>
            <pc:docMk/>
            <pc:sldMk cId="346411935" sldId="779"/>
            <ac:grpSpMk id="3" creationId="{F8891B81-3E19-4D51-A862-11E8218D8742}"/>
          </ac:grpSpMkLst>
        </pc:grpChg>
        <pc:grpChg chg="add mod">
          <ac:chgData name="Martin von Siebenthal" userId="b2dccec8-10a6-4d33-87f0-8b0bb610b5e1" providerId="ADAL" clId="{42334840-A9D4-45DE-84B9-620A0406CF14}" dt="2021-05-21T09:58:03.517" v="3500" actId="164"/>
          <ac:grpSpMkLst>
            <pc:docMk/>
            <pc:sldMk cId="346411935" sldId="779"/>
            <ac:grpSpMk id="21" creationId="{7EC90C2E-829D-49E4-AC9D-9A65872214E4}"/>
          </ac:grpSpMkLst>
        </pc:grpChg>
        <pc:picChg chg="add del mod">
          <ac:chgData name="Martin von Siebenthal" userId="b2dccec8-10a6-4d33-87f0-8b0bb610b5e1" providerId="ADAL" clId="{42334840-A9D4-45DE-84B9-620A0406CF14}" dt="2021-05-21T09:52:35.618" v="3472" actId="478"/>
          <ac:picMkLst>
            <pc:docMk/>
            <pc:sldMk cId="346411935" sldId="779"/>
            <ac:picMk id="58" creationId="{D03F635E-4D44-445F-821E-EA2A09B82DAB}"/>
          </ac:picMkLst>
        </pc:picChg>
        <pc:cxnChg chg="mod topLvl">
          <ac:chgData name="Martin von Siebenthal" userId="b2dccec8-10a6-4d33-87f0-8b0bb610b5e1" providerId="ADAL" clId="{42334840-A9D4-45DE-84B9-620A0406CF14}" dt="2021-05-21T09:54:46.264" v="3490" actId="165"/>
          <ac:cxnSpMkLst>
            <pc:docMk/>
            <pc:sldMk cId="346411935" sldId="779"/>
            <ac:cxnSpMk id="29" creationId="{001E17AD-0DFE-4643-B712-07D84767FDE9}"/>
          </ac:cxnSpMkLst>
        </pc:cxnChg>
        <pc:cxnChg chg="mod topLvl">
          <ac:chgData name="Martin von Siebenthal" userId="b2dccec8-10a6-4d33-87f0-8b0bb610b5e1" providerId="ADAL" clId="{42334840-A9D4-45DE-84B9-620A0406CF14}" dt="2021-05-21T09:54:46.264" v="3490" actId="165"/>
          <ac:cxnSpMkLst>
            <pc:docMk/>
            <pc:sldMk cId="346411935" sldId="779"/>
            <ac:cxnSpMk id="35" creationId="{1756EA70-BD6D-4D65-A8B4-58221D5B6996}"/>
          </ac:cxnSpMkLst>
        </pc:cxnChg>
        <pc:cxnChg chg="mod topLvl">
          <ac:chgData name="Martin von Siebenthal" userId="b2dccec8-10a6-4d33-87f0-8b0bb610b5e1" providerId="ADAL" clId="{42334840-A9D4-45DE-84B9-620A0406CF14}" dt="2021-05-21T09:55:33.138" v="3495" actId="1036"/>
          <ac:cxnSpMkLst>
            <pc:docMk/>
            <pc:sldMk cId="346411935" sldId="779"/>
            <ac:cxnSpMk id="52" creationId="{4A7C16C4-AA9F-42EE-9AC1-806D64EF143F}"/>
          </ac:cxnSpMkLst>
        </pc:cxnChg>
        <pc:cxnChg chg="mod topLvl">
          <ac:chgData name="Martin von Siebenthal" userId="b2dccec8-10a6-4d33-87f0-8b0bb610b5e1" providerId="ADAL" clId="{42334840-A9D4-45DE-84B9-620A0406CF14}" dt="2021-05-21T09:55:33.138" v="3495" actId="1036"/>
          <ac:cxnSpMkLst>
            <pc:docMk/>
            <pc:sldMk cId="346411935" sldId="779"/>
            <ac:cxnSpMk id="54" creationId="{91D35024-94FE-4DF6-AF8D-217226CF0F8D}"/>
          </ac:cxnSpMkLst>
        </pc:cxnChg>
        <pc:cxnChg chg="mod topLvl">
          <ac:chgData name="Martin von Siebenthal" userId="b2dccec8-10a6-4d33-87f0-8b0bb610b5e1" providerId="ADAL" clId="{42334840-A9D4-45DE-84B9-620A0406CF14}" dt="2021-05-21T09:54:46.264" v="3490" actId="165"/>
          <ac:cxnSpMkLst>
            <pc:docMk/>
            <pc:sldMk cId="346411935" sldId="779"/>
            <ac:cxnSpMk id="57" creationId="{9B386554-1EDB-42C7-B048-BEC48A7A8BA0}"/>
          </ac:cxnSpMkLst>
        </pc:cxnChg>
        <pc:cxnChg chg="mod topLvl">
          <ac:chgData name="Martin von Siebenthal" userId="b2dccec8-10a6-4d33-87f0-8b0bb610b5e1" providerId="ADAL" clId="{42334840-A9D4-45DE-84B9-620A0406CF14}" dt="2021-05-21T09:54:46.264" v="3490" actId="165"/>
          <ac:cxnSpMkLst>
            <pc:docMk/>
            <pc:sldMk cId="346411935" sldId="779"/>
            <ac:cxnSpMk id="60" creationId="{EE5287DC-5F3D-4352-BCDA-F850055004CC}"/>
          </ac:cxnSpMkLst>
        </pc:cxnChg>
        <pc:cxnChg chg="mod topLvl">
          <ac:chgData name="Martin von Siebenthal" userId="b2dccec8-10a6-4d33-87f0-8b0bb610b5e1" providerId="ADAL" clId="{42334840-A9D4-45DE-84B9-620A0406CF14}" dt="2021-05-21T09:55:33.138" v="3495" actId="1036"/>
          <ac:cxnSpMkLst>
            <pc:docMk/>
            <pc:sldMk cId="346411935" sldId="779"/>
            <ac:cxnSpMk id="61" creationId="{A898A85B-F0BE-4D3A-ACF3-1BA0CCBE3D08}"/>
          </ac:cxnSpMkLst>
        </pc:cxnChg>
        <pc:cxnChg chg="mod topLvl">
          <ac:chgData name="Martin von Siebenthal" userId="b2dccec8-10a6-4d33-87f0-8b0bb610b5e1" providerId="ADAL" clId="{42334840-A9D4-45DE-84B9-620A0406CF14}" dt="2021-05-21T09:55:33.138" v="3495" actId="1036"/>
          <ac:cxnSpMkLst>
            <pc:docMk/>
            <pc:sldMk cId="346411935" sldId="779"/>
            <ac:cxnSpMk id="66" creationId="{0C3D02D3-8963-49A8-AD5B-AB625B1BB55F}"/>
          </ac:cxnSpMkLst>
        </pc:cxnChg>
        <pc:cxnChg chg="mod topLvl">
          <ac:chgData name="Martin von Siebenthal" userId="b2dccec8-10a6-4d33-87f0-8b0bb610b5e1" providerId="ADAL" clId="{42334840-A9D4-45DE-84B9-620A0406CF14}" dt="2021-05-21T09:55:33.138" v="3495" actId="1036"/>
          <ac:cxnSpMkLst>
            <pc:docMk/>
            <pc:sldMk cId="346411935" sldId="779"/>
            <ac:cxnSpMk id="67" creationId="{3E6384CC-4881-4AB3-A0C1-6AC1E180F125}"/>
          </ac:cxnSpMkLst>
        </pc:cxnChg>
        <pc:cxnChg chg="mod topLvl">
          <ac:chgData name="Martin von Siebenthal" userId="b2dccec8-10a6-4d33-87f0-8b0bb610b5e1" providerId="ADAL" clId="{42334840-A9D4-45DE-84B9-620A0406CF14}" dt="2021-05-21T09:55:33.138" v="3495" actId="1036"/>
          <ac:cxnSpMkLst>
            <pc:docMk/>
            <pc:sldMk cId="346411935" sldId="779"/>
            <ac:cxnSpMk id="71" creationId="{3F2D5C69-5319-4D6B-BF40-8C1C2F680716}"/>
          </ac:cxnSpMkLst>
        </pc:cxnChg>
        <pc:cxnChg chg="mod topLvl">
          <ac:chgData name="Martin von Siebenthal" userId="b2dccec8-10a6-4d33-87f0-8b0bb610b5e1" providerId="ADAL" clId="{42334840-A9D4-45DE-84B9-620A0406CF14}" dt="2021-05-21T09:54:46.264" v="3490" actId="165"/>
          <ac:cxnSpMkLst>
            <pc:docMk/>
            <pc:sldMk cId="346411935" sldId="779"/>
            <ac:cxnSpMk id="75" creationId="{228B7240-1B7F-44E8-892D-116544650170}"/>
          </ac:cxnSpMkLst>
        </pc:cxnChg>
        <pc:cxnChg chg="mod topLvl">
          <ac:chgData name="Martin von Siebenthal" userId="b2dccec8-10a6-4d33-87f0-8b0bb610b5e1" providerId="ADAL" clId="{42334840-A9D4-45DE-84B9-620A0406CF14}" dt="2021-05-21T09:55:33.138" v="3495" actId="1036"/>
          <ac:cxnSpMkLst>
            <pc:docMk/>
            <pc:sldMk cId="346411935" sldId="779"/>
            <ac:cxnSpMk id="77" creationId="{938A9EC6-163E-48FD-8E3D-F27741EB6462}"/>
          </ac:cxnSpMkLst>
        </pc:cxnChg>
        <pc:cxnChg chg="mod topLvl">
          <ac:chgData name="Martin von Siebenthal" userId="b2dccec8-10a6-4d33-87f0-8b0bb610b5e1" providerId="ADAL" clId="{42334840-A9D4-45DE-84B9-620A0406CF14}" dt="2021-05-21T09:55:33.138" v="3495" actId="1036"/>
          <ac:cxnSpMkLst>
            <pc:docMk/>
            <pc:sldMk cId="346411935" sldId="779"/>
            <ac:cxnSpMk id="96" creationId="{9D0E0430-F6B0-4C04-8E04-33318A72CE27}"/>
          </ac:cxnSpMkLst>
        </pc:cxnChg>
        <pc:cxnChg chg="mod topLvl">
          <ac:chgData name="Martin von Siebenthal" userId="b2dccec8-10a6-4d33-87f0-8b0bb610b5e1" providerId="ADAL" clId="{42334840-A9D4-45DE-84B9-620A0406CF14}" dt="2021-05-21T09:55:42.760" v="3496" actId="14100"/>
          <ac:cxnSpMkLst>
            <pc:docMk/>
            <pc:sldMk cId="346411935" sldId="779"/>
            <ac:cxnSpMk id="106" creationId="{BE0D0F86-55FA-4C81-8997-F93DAE58F446}"/>
          </ac:cxnSpMkLst>
        </pc:cxnChg>
        <pc:cxnChg chg="mod topLvl">
          <ac:chgData name="Martin von Siebenthal" userId="b2dccec8-10a6-4d33-87f0-8b0bb610b5e1" providerId="ADAL" clId="{42334840-A9D4-45DE-84B9-620A0406CF14}" dt="2021-05-21T09:54:46.264" v="3490" actId="165"/>
          <ac:cxnSpMkLst>
            <pc:docMk/>
            <pc:sldMk cId="346411935" sldId="779"/>
            <ac:cxnSpMk id="107" creationId="{53C20D11-68EB-4955-997A-542BDBFAD77F}"/>
          </ac:cxnSpMkLst>
        </pc:cxnChg>
        <pc:cxnChg chg="mod topLvl">
          <ac:chgData name="Martin von Siebenthal" userId="b2dccec8-10a6-4d33-87f0-8b0bb610b5e1" providerId="ADAL" clId="{42334840-A9D4-45DE-84B9-620A0406CF14}" dt="2021-05-21T09:54:46.264" v="3490" actId="165"/>
          <ac:cxnSpMkLst>
            <pc:docMk/>
            <pc:sldMk cId="346411935" sldId="779"/>
            <ac:cxnSpMk id="108" creationId="{616AF9A6-126A-4824-AE8C-5216E9F2B582}"/>
          </ac:cxnSpMkLst>
        </pc:cxnChg>
        <pc:cxnChg chg="mod topLvl">
          <ac:chgData name="Martin von Siebenthal" userId="b2dccec8-10a6-4d33-87f0-8b0bb610b5e1" providerId="ADAL" clId="{42334840-A9D4-45DE-84B9-620A0406CF14}" dt="2021-05-21T09:54:46.264" v="3490" actId="165"/>
          <ac:cxnSpMkLst>
            <pc:docMk/>
            <pc:sldMk cId="346411935" sldId="779"/>
            <ac:cxnSpMk id="109" creationId="{B934EB4B-92BF-4BBE-825F-C5FDB656E523}"/>
          </ac:cxnSpMkLst>
        </pc:cxnChg>
        <pc:cxnChg chg="mod topLvl">
          <ac:chgData name="Martin von Siebenthal" userId="b2dccec8-10a6-4d33-87f0-8b0bb610b5e1" providerId="ADAL" clId="{42334840-A9D4-45DE-84B9-620A0406CF14}" dt="2021-05-21T09:54:46.264" v="3490" actId="165"/>
          <ac:cxnSpMkLst>
            <pc:docMk/>
            <pc:sldMk cId="346411935" sldId="779"/>
            <ac:cxnSpMk id="152" creationId="{D93DA684-4141-475A-B914-5C348FC5FE0F}"/>
          </ac:cxnSpMkLst>
        </pc:cxnChg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1813856061" sldId="779"/>
        </pc:sldMkLst>
      </pc:sldChg>
      <pc:sldChg chg="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1120039921" sldId="780"/>
        </pc:sldMkLst>
      </pc:sldChg>
      <pc:sldChg chg="delSp modSp add del mod">
        <pc:chgData name="Martin von Siebenthal" userId="b2dccec8-10a6-4d33-87f0-8b0bb610b5e1" providerId="ADAL" clId="{42334840-A9D4-45DE-84B9-620A0406CF14}" dt="2021-05-21T11:18:12.547" v="3655" actId="47"/>
        <pc:sldMkLst>
          <pc:docMk/>
          <pc:sldMk cId="2895684855" sldId="780"/>
        </pc:sldMkLst>
        <pc:spChg chg="mod">
          <ac:chgData name="Martin von Siebenthal" userId="b2dccec8-10a6-4d33-87f0-8b0bb610b5e1" providerId="ADAL" clId="{42334840-A9D4-45DE-84B9-620A0406CF14}" dt="2021-05-21T09:59:39.623" v="3511" actId="1076"/>
          <ac:spMkLst>
            <pc:docMk/>
            <pc:sldMk cId="2895684855" sldId="780"/>
            <ac:spMk id="4" creationId="{C2933C15-E933-4116-B2B7-CABE0F06155C}"/>
          </ac:spMkLst>
        </pc:spChg>
        <pc:spChg chg="mod">
          <ac:chgData name="Martin von Siebenthal" userId="b2dccec8-10a6-4d33-87f0-8b0bb610b5e1" providerId="ADAL" clId="{42334840-A9D4-45DE-84B9-620A0406CF14}" dt="2021-05-21T09:59:33.442" v="3508" actId="1076"/>
          <ac:spMkLst>
            <pc:docMk/>
            <pc:sldMk cId="2895684855" sldId="780"/>
            <ac:spMk id="8" creationId="{0FEDE3E5-1EFE-4AA8-854E-67CD7DB3BBAA}"/>
          </ac:spMkLst>
        </pc:spChg>
        <pc:picChg chg="del mod">
          <ac:chgData name="Martin von Siebenthal" userId="b2dccec8-10a6-4d33-87f0-8b0bb610b5e1" providerId="ADAL" clId="{42334840-A9D4-45DE-84B9-620A0406CF14}" dt="2021-05-21T09:59:36.096" v="3509" actId="478"/>
          <ac:picMkLst>
            <pc:docMk/>
            <pc:sldMk cId="2895684855" sldId="780"/>
            <ac:picMk id="15" creationId="{06FF7671-2B7E-43D8-8CDB-E2C47D92B172}"/>
          </ac:picMkLst>
        </pc:picChg>
      </pc:sldChg>
      <pc:sldChg chg="addSp delSp modSp add mod ord">
        <pc:chgData name="Martin von Siebenthal" userId="b2dccec8-10a6-4d33-87f0-8b0bb610b5e1" providerId="ADAL" clId="{42334840-A9D4-45DE-84B9-620A0406CF14}" dt="2021-05-21T10:06:17.991" v="3636" actId="400"/>
        <pc:sldMkLst>
          <pc:docMk/>
          <pc:sldMk cId="176159728" sldId="781"/>
        </pc:sldMkLst>
        <pc:spChg chg="mod">
          <ac:chgData name="Martin von Siebenthal" userId="b2dccec8-10a6-4d33-87f0-8b0bb610b5e1" providerId="ADAL" clId="{42334840-A9D4-45DE-84B9-620A0406CF14}" dt="2021-05-21T10:05:43.657" v="3633" actId="400"/>
          <ac:spMkLst>
            <pc:docMk/>
            <pc:sldMk cId="176159728" sldId="781"/>
            <ac:spMk id="7" creationId="{F8325089-E8B0-44C4-A471-38EA2619A1FF}"/>
          </ac:spMkLst>
        </pc:spChg>
        <pc:spChg chg="mod">
          <ac:chgData name="Martin von Siebenthal" userId="b2dccec8-10a6-4d33-87f0-8b0bb610b5e1" providerId="ADAL" clId="{42334840-A9D4-45DE-84B9-620A0406CF14}" dt="2021-05-21T10:04:48.027" v="3622" actId="207"/>
          <ac:spMkLst>
            <pc:docMk/>
            <pc:sldMk cId="176159728" sldId="781"/>
            <ac:spMk id="9" creationId="{1A7F3F8E-03B2-4E47-87D0-96CC97FAE7E3}"/>
          </ac:spMkLst>
        </pc:spChg>
        <pc:spChg chg="mod">
          <ac:chgData name="Martin von Siebenthal" userId="b2dccec8-10a6-4d33-87f0-8b0bb610b5e1" providerId="ADAL" clId="{42334840-A9D4-45DE-84B9-620A0406CF14}" dt="2021-05-21T10:06:11.704" v="3635" actId="400"/>
          <ac:spMkLst>
            <pc:docMk/>
            <pc:sldMk cId="176159728" sldId="781"/>
            <ac:spMk id="10" creationId="{4D9517CB-7624-4D8D-9C38-F3FA37B83519}"/>
          </ac:spMkLst>
        </pc:spChg>
        <pc:spChg chg="mod">
          <ac:chgData name="Martin von Siebenthal" userId="b2dccec8-10a6-4d33-87f0-8b0bb610b5e1" providerId="ADAL" clId="{42334840-A9D4-45DE-84B9-620A0406CF14}" dt="2021-05-21T10:04:22.065" v="3620" actId="1582"/>
          <ac:spMkLst>
            <pc:docMk/>
            <pc:sldMk cId="176159728" sldId="781"/>
            <ac:spMk id="11" creationId="{0B553DCC-847B-4EC5-921A-A10FD3347C39}"/>
          </ac:spMkLst>
        </pc:spChg>
        <pc:spChg chg="mod">
          <ac:chgData name="Martin von Siebenthal" userId="b2dccec8-10a6-4d33-87f0-8b0bb610b5e1" providerId="ADAL" clId="{42334840-A9D4-45DE-84B9-620A0406CF14}" dt="2021-05-21T10:04:48.027" v="3622" actId="207"/>
          <ac:spMkLst>
            <pc:docMk/>
            <pc:sldMk cId="176159728" sldId="781"/>
            <ac:spMk id="12" creationId="{34C2FAC4-05C0-46E3-805D-A36C70F17F1F}"/>
          </ac:spMkLst>
        </pc:spChg>
        <pc:spChg chg="mod">
          <ac:chgData name="Martin von Siebenthal" userId="b2dccec8-10a6-4d33-87f0-8b0bb610b5e1" providerId="ADAL" clId="{42334840-A9D4-45DE-84B9-620A0406CF14}" dt="2021-05-21T10:04:48.027" v="3622" actId="207"/>
          <ac:spMkLst>
            <pc:docMk/>
            <pc:sldMk cId="176159728" sldId="781"/>
            <ac:spMk id="37" creationId="{46D6D7C9-16A2-4352-BC65-059850471606}"/>
          </ac:spMkLst>
        </pc:spChg>
        <pc:spChg chg="mod">
          <ac:chgData name="Martin von Siebenthal" userId="b2dccec8-10a6-4d33-87f0-8b0bb610b5e1" providerId="ADAL" clId="{42334840-A9D4-45DE-84B9-620A0406CF14}" dt="2021-05-21T10:06:17.991" v="3636" actId="400"/>
          <ac:spMkLst>
            <pc:docMk/>
            <pc:sldMk cId="176159728" sldId="781"/>
            <ac:spMk id="41" creationId="{8B79D341-BABB-49A0-A008-7045A4D91FB4}"/>
          </ac:spMkLst>
        </pc:spChg>
        <pc:spChg chg="mod">
          <ac:chgData name="Martin von Siebenthal" userId="b2dccec8-10a6-4d33-87f0-8b0bb610b5e1" providerId="ADAL" clId="{42334840-A9D4-45DE-84B9-620A0406CF14}" dt="2021-05-21T10:04:22.065" v="3620" actId="1582"/>
          <ac:spMkLst>
            <pc:docMk/>
            <pc:sldMk cId="176159728" sldId="781"/>
            <ac:spMk id="51" creationId="{D2F2F3E7-67EA-429D-AC62-9951A99F7F6E}"/>
          </ac:spMkLst>
        </pc:spChg>
        <pc:spChg chg="mod">
          <ac:chgData name="Martin von Siebenthal" userId="b2dccec8-10a6-4d33-87f0-8b0bb610b5e1" providerId="ADAL" clId="{42334840-A9D4-45DE-84B9-620A0406CF14}" dt="2021-05-21T10:04:22.065" v="3620" actId="1582"/>
          <ac:spMkLst>
            <pc:docMk/>
            <pc:sldMk cId="176159728" sldId="781"/>
            <ac:spMk id="53" creationId="{A9DD8870-3056-4CD9-B3D2-A6EA20D29F80}"/>
          </ac:spMkLst>
        </pc:spChg>
        <pc:spChg chg="add del mod">
          <ac:chgData name="Martin von Siebenthal" userId="b2dccec8-10a6-4d33-87f0-8b0bb610b5e1" providerId="ADAL" clId="{42334840-A9D4-45DE-84B9-620A0406CF14}" dt="2021-05-21T10:04:22.065" v="3620" actId="1582"/>
          <ac:spMkLst>
            <pc:docMk/>
            <pc:sldMk cId="176159728" sldId="781"/>
            <ac:spMk id="55" creationId="{CEE5F93B-D0C7-4D87-837C-D396A4BD9301}"/>
          </ac:spMkLst>
        </pc:spChg>
        <pc:spChg chg="add mod">
          <ac:chgData name="Martin von Siebenthal" userId="b2dccec8-10a6-4d33-87f0-8b0bb610b5e1" providerId="ADAL" clId="{42334840-A9D4-45DE-84B9-620A0406CF14}" dt="2021-05-21T10:03:38.087" v="3609" actId="1076"/>
          <ac:spMkLst>
            <pc:docMk/>
            <pc:sldMk cId="176159728" sldId="781"/>
            <ac:spMk id="58" creationId="{E55B23F3-2A91-44C7-B558-2DF664B8D937}"/>
          </ac:spMkLst>
        </pc:spChg>
        <pc:spChg chg="add del mod">
          <ac:chgData name="Martin von Siebenthal" userId="b2dccec8-10a6-4d33-87f0-8b0bb610b5e1" providerId="ADAL" clId="{42334840-A9D4-45DE-84B9-620A0406CF14}" dt="2021-05-21T10:03:45.279" v="3611" actId="478"/>
          <ac:spMkLst>
            <pc:docMk/>
            <pc:sldMk cId="176159728" sldId="781"/>
            <ac:spMk id="59" creationId="{CA15EE33-4D44-4641-9B0C-F0219F3533C1}"/>
          </ac:spMkLst>
        </pc:spChg>
        <pc:spChg chg="add del mod">
          <ac:chgData name="Martin von Siebenthal" userId="b2dccec8-10a6-4d33-87f0-8b0bb610b5e1" providerId="ADAL" clId="{42334840-A9D4-45DE-84B9-620A0406CF14}" dt="2021-05-21T10:03:55.729" v="3618" actId="478"/>
          <ac:spMkLst>
            <pc:docMk/>
            <pc:sldMk cId="176159728" sldId="781"/>
            <ac:spMk id="64" creationId="{E4E1921B-3883-4B8E-A70A-1644F9843E8B}"/>
          </ac:spMkLst>
        </pc:spChg>
        <pc:spChg chg="mod">
          <ac:chgData name="Martin von Siebenthal" userId="b2dccec8-10a6-4d33-87f0-8b0bb610b5e1" providerId="ADAL" clId="{42334840-A9D4-45DE-84B9-620A0406CF14}" dt="2021-05-21T10:02:53.278" v="3596" actId="20577"/>
          <ac:spMkLst>
            <pc:docMk/>
            <pc:sldMk cId="176159728" sldId="781"/>
            <ac:spMk id="69" creationId="{89655142-BF9A-48AD-8508-4F71D1C3A562}"/>
          </ac:spMkLst>
        </pc:spChg>
        <pc:spChg chg="add del mod">
          <ac:chgData name="Martin von Siebenthal" userId="b2dccec8-10a6-4d33-87f0-8b0bb610b5e1" providerId="ADAL" clId="{42334840-A9D4-45DE-84B9-620A0406CF14}" dt="2021-05-21T10:03:48.912" v="3614" actId="478"/>
          <ac:spMkLst>
            <pc:docMk/>
            <pc:sldMk cId="176159728" sldId="781"/>
            <ac:spMk id="78" creationId="{A06E6EEB-CA1B-49FF-9D99-29CD0C6FC06F}"/>
          </ac:spMkLst>
        </pc:spChg>
        <pc:spChg chg="add del mod">
          <ac:chgData name="Martin von Siebenthal" userId="b2dccec8-10a6-4d33-87f0-8b0bb610b5e1" providerId="ADAL" clId="{42334840-A9D4-45DE-84B9-620A0406CF14}" dt="2021-05-21T10:03:47.145" v="3613" actId="478"/>
          <ac:spMkLst>
            <pc:docMk/>
            <pc:sldMk cId="176159728" sldId="781"/>
            <ac:spMk id="82" creationId="{9CEE6C10-0FDC-4F0C-96D5-40655E44DE7A}"/>
          </ac:spMkLst>
        </pc:spChg>
        <pc:spChg chg="add del mod">
          <ac:chgData name="Martin von Siebenthal" userId="b2dccec8-10a6-4d33-87f0-8b0bb610b5e1" providerId="ADAL" clId="{42334840-A9D4-45DE-84B9-620A0406CF14}" dt="2021-05-21T10:03:43.670" v="3610" actId="478"/>
          <ac:spMkLst>
            <pc:docMk/>
            <pc:sldMk cId="176159728" sldId="781"/>
            <ac:spMk id="83" creationId="{38ADEC0C-4FDB-49F7-BE3D-C35D680F7683}"/>
          </ac:spMkLst>
        </pc:spChg>
        <pc:spChg chg="add mod">
          <ac:chgData name="Martin von Siebenthal" userId="b2dccec8-10a6-4d33-87f0-8b0bb610b5e1" providerId="ADAL" clId="{42334840-A9D4-45DE-84B9-620A0406CF14}" dt="2021-05-21T10:05:18.793" v="3631" actId="1076"/>
          <ac:spMkLst>
            <pc:docMk/>
            <pc:sldMk cId="176159728" sldId="781"/>
            <ac:spMk id="84" creationId="{C9684106-D1BE-4372-920E-92F60C321170}"/>
          </ac:spMkLst>
        </pc:spChg>
        <pc:spChg chg="add mod">
          <ac:chgData name="Martin von Siebenthal" userId="b2dccec8-10a6-4d33-87f0-8b0bb610b5e1" providerId="ADAL" clId="{42334840-A9D4-45DE-84B9-620A0406CF14}" dt="2021-05-21T10:03:10.617" v="3601" actId="1076"/>
          <ac:spMkLst>
            <pc:docMk/>
            <pc:sldMk cId="176159728" sldId="781"/>
            <ac:spMk id="85" creationId="{F4403416-C06E-4708-A773-2535BC21DEDB}"/>
          </ac:spMkLst>
        </pc:spChg>
        <pc:spChg chg="add mod">
          <ac:chgData name="Martin von Siebenthal" userId="b2dccec8-10a6-4d33-87f0-8b0bb610b5e1" providerId="ADAL" clId="{42334840-A9D4-45DE-84B9-620A0406CF14}" dt="2021-05-21T10:04:59.319" v="3625" actId="1076"/>
          <ac:spMkLst>
            <pc:docMk/>
            <pc:sldMk cId="176159728" sldId="781"/>
            <ac:spMk id="86" creationId="{1C591165-F243-4E76-BD99-FA5751993337}"/>
          </ac:spMkLst>
        </pc:spChg>
        <pc:spChg chg="add mod">
          <ac:chgData name="Martin von Siebenthal" userId="b2dccec8-10a6-4d33-87f0-8b0bb610b5e1" providerId="ADAL" clId="{42334840-A9D4-45DE-84B9-620A0406CF14}" dt="2021-05-21T10:04:55.006" v="3624" actId="1076"/>
          <ac:spMkLst>
            <pc:docMk/>
            <pc:sldMk cId="176159728" sldId="781"/>
            <ac:spMk id="87" creationId="{1567283A-F520-4A58-A3F7-8B2E2CF4CF61}"/>
          </ac:spMkLst>
        </pc:spChg>
        <pc:spChg chg="add del mod">
          <ac:chgData name="Martin von Siebenthal" userId="b2dccec8-10a6-4d33-87f0-8b0bb610b5e1" providerId="ADAL" clId="{42334840-A9D4-45DE-84B9-620A0406CF14}" dt="2021-05-21T10:03:54.111" v="3617" actId="478"/>
          <ac:spMkLst>
            <pc:docMk/>
            <pc:sldMk cId="176159728" sldId="781"/>
            <ac:spMk id="88" creationId="{3031BC63-8569-4ACB-A7DF-7D61B553BAD6}"/>
          </ac:spMkLst>
        </pc:spChg>
        <pc:spChg chg="add mod">
          <ac:chgData name="Martin von Siebenthal" userId="b2dccec8-10a6-4d33-87f0-8b0bb610b5e1" providerId="ADAL" clId="{42334840-A9D4-45DE-84B9-620A0406CF14}" dt="2021-05-21T10:04:51.637" v="3623" actId="1076"/>
          <ac:spMkLst>
            <pc:docMk/>
            <pc:sldMk cId="176159728" sldId="781"/>
            <ac:spMk id="89" creationId="{C8A43094-39B9-4233-A97A-60FA3517844D}"/>
          </ac:spMkLst>
        </pc:spChg>
        <pc:spChg chg="add del mod">
          <ac:chgData name="Martin von Siebenthal" userId="b2dccec8-10a6-4d33-87f0-8b0bb610b5e1" providerId="ADAL" clId="{42334840-A9D4-45DE-84B9-620A0406CF14}" dt="2021-05-21T10:03:46.137" v="3612" actId="478"/>
          <ac:spMkLst>
            <pc:docMk/>
            <pc:sldMk cId="176159728" sldId="781"/>
            <ac:spMk id="90" creationId="{6C19F079-0A59-4E5D-B23E-89C4F59FABCD}"/>
          </ac:spMkLst>
        </pc:spChg>
        <pc:spChg chg="add mod">
          <ac:chgData name="Martin von Siebenthal" userId="b2dccec8-10a6-4d33-87f0-8b0bb610b5e1" providerId="ADAL" clId="{42334840-A9D4-45DE-84B9-620A0406CF14}" dt="2021-05-21T10:05:13.472" v="3630" actId="20577"/>
          <ac:spMkLst>
            <pc:docMk/>
            <pc:sldMk cId="176159728" sldId="781"/>
            <ac:spMk id="91" creationId="{F95CDD8F-868C-49BB-92FC-EE9CE61BB545}"/>
          </ac:spMkLst>
        </pc:spChg>
        <pc:grpChg chg="del">
          <ac:chgData name="Martin von Siebenthal" userId="b2dccec8-10a6-4d33-87f0-8b0bb610b5e1" providerId="ADAL" clId="{42334840-A9D4-45DE-84B9-620A0406CF14}" dt="2021-05-21T10:02:35.042" v="3583" actId="478"/>
          <ac:grpSpMkLst>
            <pc:docMk/>
            <pc:sldMk cId="176159728" sldId="781"/>
            <ac:grpSpMk id="21" creationId="{7EC90C2E-829D-49E4-AC9D-9A65872214E4}"/>
          </ac:grpSpMkLst>
        </pc:grpChg>
        <pc:cxnChg chg="mod">
          <ac:chgData name="Martin von Siebenthal" userId="b2dccec8-10a6-4d33-87f0-8b0bb610b5e1" providerId="ADAL" clId="{42334840-A9D4-45DE-84B9-620A0406CF14}" dt="2021-05-21T10:03:51.872" v="3616" actId="478"/>
          <ac:cxnSpMkLst>
            <pc:docMk/>
            <pc:sldMk cId="176159728" sldId="781"/>
            <ac:cxnSpMk id="96" creationId="{9D0E0430-F6B0-4C04-8E04-33318A72CE27}"/>
          </ac:cxnSpMkLst>
        </pc:cxnChg>
        <pc:cxnChg chg="mod">
          <ac:chgData name="Martin von Siebenthal" userId="b2dccec8-10a6-4d33-87f0-8b0bb610b5e1" providerId="ADAL" clId="{42334840-A9D4-45DE-84B9-620A0406CF14}" dt="2021-05-21T10:03:51.872" v="3616" actId="478"/>
          <ac:cxnSpMkLst>
            <pc:docMk/>
            <pc:sldMk cId="176159728" sldId="781"/>
            <ac:cxnSpMk id="152" creationId="{D93DA684-4141-475A-B914-5C348FC5FE0F}"/>
          </ac:cxnSpMkLst>
        </pc:cxnChg>
      </pc:sldChg>
      <pc:sldChg chg="add del ord">
        <pc:chgData name="Martin von Siebenthal" userId="b2dccec8-10a6-4d33-87f0-8b0bb610b5e1" providerId="ADAL" clId="{42334840-A9D4-45DE-84B9-620A0406CF14}" dt="2021-05-21T10:00:47.809" v="3547" actId="47"/>
        <pc:sldMkLst>
          <pc:docMk/>
          <pc:sldMk cId="254156265" sldId="781"/>
        </pc:sldMkLst>
      </pc:sldChg>
      <pc:sldChg chg="del">
        <pc:chgData name="Martin von Siebenthal" userId="b2dccec8-10a6-4d33-87f0-8b0bb610b5e1" providerId="ADAL" clId="{42334840-A9D4-45DE-84B9-620A0406CF14}" dt="2021-05-18T14:03:03.193" v="1216" actId="47"/>
        <pc:sldMkLst>
          <pc:docMk/>
          <pc:sldMk cId="568562430" sldId="781"/>
        </pc:sldMkLst>
      </pc:sldChg>
      <pc:sldChg chg="add 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338975971" sldId="782"/>
        </pc:sldMkLst>
      </pc:sldChg>
      <pc:sldChg chg="addSp delSp modSp add mod">
        <pc:chgData name="Martin von Siebenthal" userId="b2dccec8-10a6-4d33-87f0-8b0bb610b5e1" providerId="ADAL" clId="{42334840-A9D4-45DE-84B9-620A0406CF14}" dt="2021-05-21T10:08:52.590" v="3650" actId="1036"/>
        <pc:sldMkLst>
          <pc:docMk/>
          <pc:sldMk cId="3678302256" sldId="782"/>
        </pc:sldMkLst>
        <pc:spChg chg="add mod">
          <ac:chgData name="Martin von Siebenthal" userId="b2dccec8-10a6-4d33-87f0-8b0bb610b5e1" providerId="ADAL" clId="{42334840-A9D4-45DE-84B9-620A0406CF14}" dt="2021-05-21T10:02:05.238" v="3577" actId="1076"/>
          <ac:spMkLst>
            <pc:docMk/>
            <pc:sldMk cId="3678302256" sldId="782"/>
            <ac:spMk id="58" creationId="{9D029E42-B0FD-4BC0-B686-7DEB4DB15475}"/>
          </ac:spMkLst>
        </pc:spChg>
        <pc:spChg chg="add mod">
          <ac:chgData name="Martin von Siebenthal" userId="b2dccec8-10a6-4d33-87f0-8b0bb610b5e1" providerId="ADAL" clId="{42334840-A9D4-45DE-84B9-620A0406CF14}" dt="2021-05-21T10:08:33.206" v="3641" actId="1035"/>
          <ac:spMkLst>
            <pc:docMk/>
            <pc:sldMk cId="3678302256" sldId="782"/>
            <ac:spMk id="59" creationId="{BE822D42-5929-4B07-B2D5-598D723EE044}"/>
          </ac:spMkLst>
        </pc:spChg>
        <pc:spChg chg="add mod">
          <ac:chgData name="Martin von Siebenthal" userId="b2dccec8-10a6-4d33-87f0-8b0bb610b5e1" providerId="ADAL" clId="{42334840-A9D4-45DE-84B9-620A0406CF14}" dt="2021-05-21T10:08:38.030" v="3646" actId="1035"/>
          <ac:spMkLst>
            <pc:docMk/>
            <pc:sldMk cId="3678302256" sldId="782"/>
            <ac:spMk id="64" creationId="{4AE1DD5D-8F81-4366-98BC-D7D9C7B90E81}"/>
          </ac:spMkLst>
        </pc:spChg>
        <pc:spChg chg="mod">
          <ac:chgData name="Martin von Siebenthal" userId="b2dccec8-10a6-4d33-87f0-8b0bb610b5e1" providerId="ADAL" clId="{42334840-A9D4-45DE-84B9-620A0406CF14}" dt="2021-05-21T10:01:04.376" v="3563" actId="20577"/>
          <ac:spMkLst>
            <pc:docMk/>
            <pc:sldMk cId="3678302256" sldId="782"/>
            <ac:spMk id="69" creationId="{89655142-BF9A-48AD-8508-4F71D1C3A562}"/>
          </ac:spMkLst>
        </pc:spChg>
        <pc:spChg chg="add mod">
          <ac:chgData name="Martin von Siebenthal" userId="b2dccec8-10a6-4d33-87f0-8b0bb610b5e1" providerId="ADAL" clId="{42334840-A9D4-45DE-84B9-620A0406CF14}" dt="2021-05-21T10:02:10.054" v="3578" actId="14100"/>
          <ac:spMkLst>
            <pc:docMk/>
            <pc:sldMk cId="3678302256" sldId="782"/>
            <ac:spMk id="78" creationId="{712BDA62-6E81-4B9B-91DC-3FFF36D8C561}"/>
          </ac:spMkLst>
        </pc:spChg>
        <pc:spChg chg="add mod">
          <ac:chgData name="Martin von Siebenthal" userId="b2dccec8-10a6-4d33-87f0-8b0bb610b5e1" providerId="ADAL" clId="{42334840-A9D4-45DE-84B9-620A0406CF14}" dt="2021-05-21T10:02:13.008" v="3579" actId="1076"/>
          <ac:spMkLst>
            <pc:docMk/>
            <pc:sldMk cId="3678302256" sldId="782"/>
            <ac:spMk id="82" creationId="{03A17AA7-180B-4853-986B-C8FEC8CE4A5F}"/>
          </ac:spMkLst>
        </pc:spChg>
        <pc:spChg chg="add mod">
          <ac:chgData name="Martin von Siebenthal" userId="b2dccec8-10a6-4d33-87f0-8b0bb610b5e1" providerId="ADAL" clId="{42334840-A9D4-45DE-84B9-620A0406CF14}" dt="2021-05-21T10:08:52.590" v="3650" actId="1036"/>
          <ac:spMkLst>
            <pc:docMk/>
            <pc:sldMk cId="3678302256" sldId="782"/>
            <ac:spMk id="83" creationId="{96769C2C-37E8-4470-B701-9F69DED68044}"/>
          </ac:spMkLst>
        </pc:spChg>
        <pc:grpChg chg="del">
          <ac:chgData name="Martin von Siebenthal" userId="b2dccec8-10a6-4d33-87f0-8b0bb610b5e1" providerId="ADAL" clId="{42334840-A9D4-45DE-84B9-620A0406CF14}" dt="2021-05-21T10:02:01.111" v="3576" actId="478"/>
          <ac:grpSpMkLst>
            <pc:docMk/>
            <pc:sldMk cId="3678302256" sldId="782"/>
            <ac:grpSpMk id="21" creationId="{7EC90C2E-829D-49E4-AC9D-9A65872214E4}"/>
          </ac:grpSpMkLst>
        </pc:grpChg>
      </pc:sldChg>
      <pc:sldChg chg="add del">
        <pc:chgData name="Martin von Siebenthal" userId="b2dccec8-10a6-4d33-87f0-8b0bb610b5e1" providerId="ADAL" clId="{42334840-A9D4-45DE-84B9-620A0406CF14}" dt="2021-05-18T13:53:04.866" v="1046" actId="47"/>
        <pc:sldMkLst>
          <pc:docMk/>
          <pc:sldMk cId="3507085213" sldId="783"/>
        </pc:sldMkLst>
      </pc:sldChg>
      <pc:sldMasterChg chg="delSldLayout">
        <pc:chgData name="Martin von Siebenthal" userId="b2dccec8-10a6-4d33-87f0-8b0bb610b5e1" providerId="ADAL" clId="{42334840-A9D4-45DE-84B9-620A0406CF14}" dt="2021-05-18T14:03:21.726" v="1220" actId="47"/>
        <pc:sldMasterMkLst>
          <pc:docMk/>
          <pc:sldMasterMk cId="2135209678" sldId="2147483714"/>
        </pc:sldMasterMkLst>
        <pc:sldLayoutChg chg="del">
          <pc:chgData name="Martin von Siebenthal" userId="b2dccec8-10a6-4d33-87f0-8b0bb610b5e1" providerId="ADAL" clId="{42334840-A9D4-45DE-84B9-620A0406CF14}" dt="2021-05-18T14:03:21.726" v="1220" actId="47"/>
          <pc:sldLayoutMkLst>
            <pc:docMk/>
            <pc:sldMasterMk cId="2135209678" sldId="2147483714"/>
            <pc:sldLayoutMk cId="4286003508" sldId="2147483717"/>
          </pc:sldLayoutMkLst>
        </pc:sldLayoutChg>
        <pc:sldLayoutChg chg="del">
          <pc:chgData name="Martin von Siebenthal" userId="b2dccec8-10a6-4d33-87f0-8b0bb610b5e1" providerId="ADAL" clId="{42334840-A9D4-45DE-84B9-620A0406CF14}" dt="2021-05-18T13:53:15.827" v="1047" actId="47"/>
          <pc:sldLayoutMkLst>
            <pc:docMk/>
            <pc:sldMasterMk cId="2135209678" sldId="2147483714"/>
            <pc:sldLayoutMk cId="540322209" sldId="2147483719"/>
          </pc:sldLayoutMkLst>
        </pc:sldLayoutChg>
      </pc:sldMasterChg>
    </pc:docChg>
  </pc:docChgLst>
  <pc:docChgLst>
    <pc:chgData name="Martin von Siebenthal" userId="b2dccec8-10a6-4d33-87f0-8b0bb610b5e1" providerId="ADAL" clId="{77AC94EA-F2A2-4E3D-9CB2-0D27896DFFB0}"/>
    <pc:docChg chg="custSel addSld delSld modSld sldOrd delSection modSection">
      <pc:chgData name="Martin von Siebenthal" userId="b2dccec8-10a6-4d33-87f0-8b0bb610b5e1" providerId="ADAL" clId="{77AC94EA-F2A2-4E3D-9CB2-0D27896DFFB0}" dt="2021-05-03T12:54:33.417" v="2886" actId="313"/>
      <pc:docMkLst>
        <pc:docMk/>
      </pc:docMkLst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183792779" sldId="346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2070894891" sldId="347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489732217" sldId="370"/>
        </pc:sldMkLst>
      </pc:sldChg>
      <pc:sldChg chg="del">
        <pc:chgData name="Martin von Siebenthal" userId="b2dccec8-10a6-4d33-87f0-8b0bb610b5e1" providerId="ADAL" clId="{77AC94EA-F2A2-4E3D-9CB2-0D27896DFFB0}" dt="2021-04-30T10:10:29.911" v="867" actId="47"/>
        <pc:sldMkLst>
          <pc:docMk/>
          <pc:sldMk cId="1431479184" sldId="382"/>
        </pc:sldMkLst>
      </pc:sldChg>
      <pc:sldChg chg="del">
        <pc:chgData name="Martin von Siebenthal" userId="b2dccec8-10a6-4d33-87f0-8b0bb610b5e1" providerId="ADAL" clId="{77AC94EA-F2A2-4E3D-9CB2-0D27896DFFB0}" dt="2021-04-30T10:10:29.911" v="867" actId="47"/>
        <pc:sldMkLst>
          <pc:docMk/>
          <pc:sldMk cId="1366539381" sldId="384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380817774" sldId="385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1455057957" sldId="387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808033353" sldId="418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1109004250" sldId="421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1783332826" sldId="424"/>
        </pc:sldMkLst>
      </pc:sldChg>
      <pc:sldChg chg="del">
        <pc:chgData name="Martin von Siebenthal" userId="b2dccec8-10a6-4d33-87f0-8b0bb610b5e1" providerId="ADAL" clId="{77AC94EA-F2A2-4E3D-9CB2-0D27896DFFB0}" dt="2021-04-30T10:10:29.911" v="867" actId="47"/>
        <pc:sldMkLst>
          <pc:docMk/>
          <pc:sldMk cId="1243486055" sldId="441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1848713852" sldId="453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985557133" sldId="464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1775592856" sldId="466"/>
        </pc:sldMkLst>
      </pc:sldChg>
      <pc:sldChg chg="del">
        <pc:chgData name="Martin von Siebenthal" userId="b2dccec8-10a6-4d33-87f0-8b0bb610b5e1" providerId="ADAL" clId="{77AC94EA-F2A2-4E3D-9CB2-0D27896DFFB0}" dt="2021-04-30T10:10:29.911" v="867" actId="47"/>
        <pc:sldMkLst>
          <pc:docMk/>
          <pc:sldMk cId="1292727558" sldId="467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92292370" sldId="468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941876178" sldId="469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907706554" sldId="470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2108543342" sldId="471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179462170" sldId="473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1933948944" sldId="474"/>
        </pc:sldMkLst>
      </pc:sldChg>
      <pc:sldChg chg="del">
        <pc:chgData name="Martin von Siebenthal" userId="b2dccec8-10a6-4d33-87f0-8b0bb610b5e1" providerId="ADAL" clId="{77AC94EA-F2A2-4E3D-9CB2-0D27896DFFB0}" dt="2021-04-30T10:10:29.911" v="867" actId="47"/>
        <pc:sldMkLst>
          <pc:docMk/>
          <pc:sldMk cId="565806398" sldId="475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986762133" sldId="477"/>
        </pc:sldMkLst>
      </pc:sldChg>
      <pc:sldChg chg="del">
        <pc:chgData name="Martin von Siebenthal" userId="b2dccec8-10a6-4d33-87f0-8b0bb610b5e1" providerId="ADAL" clId="{77AC94EA-F2A2-4E3D-9CB2-0D27896DFFB0}" dt="2021-04-30T10:10:29.911" v="867" actId="47"/>
        <pc:sldMkLst>
          <pc:docMk/>
          <pc:sldMk cId="480497014" sldId="495"/>
        </pc:sldMkLst>
      </pc:sldChg>
      <pc:sldChg chg="del">
        <pc:chgData name="Martin von Siebenthal" userId="b2dccec8-10a6-4d33-87f0-8b0bb610b5e1" providerId="ADAL" clId="{77AC94EA-F2A2-4E3D-9CB2-0D27896DFFB0}" dt="2021-04-30T10:10:29.911" v="867" actId="47"/>
        <pc:sldMkLst>
          <pc:docMk/>
          <pc:sldMk cId="1070684696" sldId="501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895598143" sldId="503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1041386291" sldId="504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320063795" sldId="505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76011858" sldId="506"/>
        </pc:sldMkLst>
      </pc:sldChg>
      <pc:sldChg chg="del">
        <pc:chgData name="Martin von Siebenthal" userId="b2dccec8-10a6-4d33-87f0-8b0bb610b5e1" providerId="ADAL" clId="{77AC94EA-F2A2-4E3D-9CB2-0D27896DFFB0}" dt="2021-04-30T10:10:29.911" v="867" actId="47"/>
        <pc:sldMkLst>
          <pc:docMk/>
          <pc:sldMk cId="497197957" sldId="507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767685644" sldId="508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102621240" sldId="510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542619131" sldId="511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1650411988" sldId="512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338910632" sldId="513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1109344342" sldId="515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76914611" sldId="516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1732658620" sldId="517"/>
        </pc:sldMkLst>
      </pc:sldChg>
      <pc:sldChg chg="modSp mod ord">
        <pc:chgData name="Martin von Siebenthal" userId="b2dccec8-10a6-4d33-87f0-8b0bb610b5e1" providerId="ADAL" clId="{77AC94EA-F2A2-4E3D-9CB2-0D27896DFFB0}" dt="2021-04-30T10:10:33.684" v="869"/>
        <pc:sldMkLst>
          <pc:docMk/>
          <pc:sldMk cId="1730339122" sldId="518"/>
        </pc:sldMkLst>
        <pc:spChg chg="mod">
          <ac:chgData name="Martin von Siebenthal" userId="b2dccec8-10a6-4d33-87f0-8b0bb610b5e1" providerId="ADAL" clId="{77AC94EA-F2A2-4E3D-9CB2-0D27896DFFB0}" dt="2021-04-30T10:10:09.875" v="866" actId="20577"/>
          <ac:spMkLst>
            <pc:docMk/>
            <pc:sldMk cId="1730339122" sldId="518"/>
            <ac:spMk id="4" creationId="{00000000-0000-0000-0000-000000000000}"/>
          </ac:spMkLst>
        </pc:spChg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2388950076" sldId="519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764464821" sldId="520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487535891" sldId="521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3684185108" sldId="523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2179894049" sldId="524"/>
        </pc:sldMkLst>
      </pc:sldChg>
      <pc:sldChg chg="del">
        <pc:chgData name="Martin von Siebenthal" userId="b2dccec8-10a6-4d33-87f0-8b0bb610b5e1" providerId="ADAL" clId="{77AC94EA-F2A2-4E3D-9CB2-0D27896DFFB0}" dt="2021-04-30T10:10:01.377" v="850" actId="47"/>
        <pc:sldMkLst>
          <pc:docMk/>
          <pc:sldMk cId="100095880" sldId="525"/>
        </pc:sldMkLst>
      </pc:sldChg>
      <pc:sldChg chg="del">
        <pc:chgData name="Martin von Siebenthal" userId="b2dccec8-10a6-4d33-87f0-8b0bb610b5e1" providerId="ADAL" clId="{77AC94EA-F2A2-4E3D-9CB2-0D27896DFFB0}" dt="2021-04-30T10:10:56.564" v="871" actId="47"/>
        <pc:sldMkLst>
          <pc:docMk/>
          <pc:sldMk cId="1202886747" sldId="526"/>
        </pc:sldMkLst>
      </pc:sldChg>
      <pc:sldChg chg="add del">
        <pc:chgData name="Martin von Siebenthal" userId="b2dccec8-10a6-4d33-87f0-8b0bb610b5e1" providerId="ADAL" clId="{77AC94EA-F2A2-4E3D-9CB2-0D27896DFFB0}" dt="2021-04-30T08:10:08.774" v="34" actId="47"/>
        <pc:sldMkLst>
          <pc:docMk/>
          <pc:sldMk cId="854453665" sldId="528"/>
        </pc:sldMkLst>
      </pc:sldChg>
      <pc:sldChg chg="add">
        <pc:chgData name="Martin von Siebenthal" userId="b2dccec8-10a6-4d33-87f0-8b0bb610b5e1" providerId="ADAL" clId="{77AC94EA-F2A2-4E3D-9CB2-0D27896DFFB0}" dt="2021-04-30T08:09:15.385" v="3"/>
        <pc:sldMkLst>
          <pc:docMk/>
          <pc:sldMk cId="2730935047" sldId="529"/>
        </pc:sldMkLst>
      </pc:sldChg>
      <pc:sldChg chg="add">
        <pc:chgData name="Martin von Siebenthal" userId="b2dccec8-10a6-4d33-87f0-8b0bb610b5e1" providerId="ADAL" clId="{77AC94EA-F2A2-4E3D-9CB2-0D27896DFFB0}" dt="2021-04-30T08:09:17.344" v="5"/>
        <pc:sldMkLst>
          <pc:docMk/>
          <pc:sldMk cId="3201966372" sldId="530"/>
        </pc:sldMkLst>
      </pc:sldChg>
      <pc:sldChg chg="delSp modSp add mod">
        <pc:chgData name="Martin von Siebenthal" userId="b2dccec8-10a6-4d33-87f0-8b0bb610b5e1" providerId="ADAL" clId="{77AC94EA-F2A2-4E3D-9CB2-0D27896DFFB0}" dt="2021-05-03T12:35:20.138" v="2853" actId="20577"/>
        <pc:sldMkLst>
          <pc:docMk/>
          <pc:sldMk cId="2214080982" sldId="531"/>
        </pc:sldMkLst>
        <pc:spChg chg="mod">
          <ac:chgData name="Martin von Siebenthal" userId="b2dccec8-10a6-4d33-87f0-8b0bb610b5e1" providerId="ADAL" clId="{77AC94EA-F2A2-4E3D-9CB2-0D27896DFFB0}" dt="2021-05-03T12:35:20.138" v="2853" actId="20577"/>
          <ac:spMkLst>
            <pc:docMk/>
            <pc:sldMk cId="2214080982" sldId="531"/>
            <ac:spMk id="3" creationId="{7D72E70F-3B02-49D1-AB87-33723A0D1BD7}"/>
          </ac:spMkLst>
        </pc:spChg>
        <pc:picChg chg="del">
          <ac:chgData name="Martin von Siebenthal" userId="b2dccec8-10a6-4d33-87f0-8b0bb610b5e1" providerId="ADAL" clId="{77AC94EA-F2A2-4E3D-9CB2-0D27896DFFB0}" dt="2021-04-30T10:12:28.436" v="947" actId="478"/>
          <ac:picMkLst>
            <pc:docMk/>
            <pc:sldMk cId="2214080982" sldId="531"/>
            <ac:picMk id="10" creationId="{94224F18-714D-4FB5-B923-04986BE43C51}"/>
          </ac:picMkLst>
        </pc:picChg>
      </pc:sldChg>
      <pc:sldChg chg="add">
        <pc:chgData name="Martin von Siebenthal" userId="b2dccec8-10a6-4d33-87f0-8b0bb610b5e1" providerId="ADAL" clId="{77AC94EA-F2A2-4E3D-9CB2-0D27896DFFB0}" dt="2021-04-30T08:09:28.272" v="9"/>
        <pc:sldMkLst>
          <pc:docMk/>
          <pc:sldMk cId="1828042417" sldId="532"/>
        </pc:sldMkLst>
      </pc:sldChg>
      <pc:sldChg chg="add">
        <pc:chgData name="Martin von Siebenthal" userId="b2dccec8-10a6-4d33-87f0-8b0bb610b5e1" providerId="ADAL" clId="{77AC94EA-F2A2-4E3D-9CB2-0D27896DFFB0}" dt="2021-04-30T08:09:30.633" v="11"/>
        <pc:sldMkLst>
          <pc:docMk/>
          <pc:sldMk cId="1459771874" sldId="533"/>
        </pc:sldMkLst>
      </pc:sldChg>
      <pc:sldChg chg="add">
        <pc:chgData name="Martin von Siebenthal" userId="b2dccec8-10a6-4d33-87f0-8b0bb610b5e1" providerId="ADAL" clId="{77AC94EA-F2A2-4E3D-9CB2-0D27896DFFB0}" dt="2021-04-30T08:09:31.144" v="13"/>
        <pc:sldMkLst>
          <pc:docMk/>
          <pc:sldMk cId="1281428247" sldId="534"/>
        </pc:sldMkLst>
      </pc:sldChg>
      <pc:sldChg chg="add">
        <pc:chgData name="Martin von Siebenthal" userId="b2dccec8-10a6-4d33-87f0-8b0bb610b5e1" providerId="ADAL" clId="{77AC94EA-F2A2-4E3D-9CB2-0D27896DFFB0}" dt="2021-04-30T08:09:32.388" v="15"/>
        <pc:sldMkLst>
          <pc:docMk/>
          <pc:sldMk cId="2740936842" sldId="535"/>
        </pc:sldMkLst>
      </pc:sldChg>
      <pc:sldChg chg="add">
        <pc:chgData name="Martin von Siebenthal" userId="b2dccec8-10a6-4d33-87f0-8b0bb610b5e1" providerId="ADAL" clId="{77AC94EA-F2A2-4E3D-9CB2-0D27896DFFB0}" dt="2021-04-30T08:09:34.646" v="17"/>
        <pc:sldMkLst>
          <pc:docMk/>
          <pc:sldMk cId="3743196892" sldId="536"/>
        </pc:sldMkLst>
      </pc:sldChg>
      <pc:sldChg chg="add">
        <pc:chgData name="Martin von Siebenthal" userId="b2dccec8-10a6-4d33-87f0-8b0bb610b5e1" providerId="ADAL" clId="{77AC94EA-F2A2-4E3D-9CB2-0D27896DFFB0}" dt="2021-04-30T08:09:35.183" v="19"/>
        <pc:sldMkLst>
          <pc:docMk/>
          <pc:sldMk cId="2427628747" sldId="537"/>
        </pc:sldMkLst>
      </pc:sldChg>
      <pc:sldChg chg="add">
        <pc:chgData name="Martin von Siebenthal" userId="b2dccec8-10a6-4d33-87f0-8b0bb610b5e1" providerId="ADAL" clId="{77AC94EA-F2A2-4E3D-9CB2-0D27896DFFB0}" dt="2021-04-30T08:09:37.059" v="21"/>
        <pc:sldMkLst>
          <pc:docMk/>
          <pc:sldMk cId="460747524" sldId="538"/>
        </pc:sldMkLst>
      </pc:sldChg>
      <pc:sldChg chg="add">
        <pc:chgData name="Martin von Siebenthal" userId="b2dccec8-10a6-4d33-87f0-8b0bb610b5e1" providerId="ADAL" clId="{77AC94EA-F2A2-4E3D-9CB2-0D27896DFFB0}" dt="2021-04-30T08:09:37.737" v="23"/>
        <pc:sldMkLst>
          <pc:docMk/>
          <pc:sldMk cId="141006902" sldId="539"/>
        </pc:sldMkLst>
      </pc:sldChg>
      <pc:sldChg chg="add">
        <pc:chgData name="Martin von Siebenthal" userId="b2dccec8-10a6-4d33-87f0-8b0bb610b5e1" providerId="ADAL" clId="{77AC94EA-F2A2-4E3D-9CB2-0D27896DFFB0}" dt="2021-04-30T08:09:50.879" v="25"/>
        <pc:sldMkLst>
          <pc:docMk/>
          <pc:sldMk cId="1550308998" sldId="540"/>
        </pc:sldMkLst>
      </pc:sldChg>
      <pc:sldChg chg="add">
        <pc:chgData name="Martin von Siebenthal" userId="b2dccec8-10a6-4d33-87f0-8b0bb610b5e1" providerId="ADAL" clId="{77AC94EA-F2A2-4E3D-9CB2-0D27896DFFB0}" dt="2021-04-30T08:09:52.130" v="27"/>
        <pc:sldMkLst>
          <pc:docMk/>
          <pc:sldMk cId="1065289503" sldId="541"/>
        </pc:sldMkLst>
      </pc:sldChg>
      <pc:sldChg chg="add">
        <pc:chgData name="Martin von Siebenthal" userId="b2dccec8-10a6-4d33-87f0-8b0bb610b5e1" providerId="ADAL" clId="{77AC94EA-F2A2-4E3D-9CB2-0D27896DFFB0}" dt="2021-04-30T08:09:52.859" v="29"/>
        <pc:sldMkLst>
          <pc:docMk/>
          <pc:sldMk cId="3825741809" sldId="542"/>
        </pc:sldMkLst>
      </pc:sldChg>
      <pc:sldChg chg="add">
        <pc:chgData name="Martin von Siebenthal" userId="b2dccec8-10a6-4d33-87f0-8b0bb610b5e1" providerId="ADAL" clId="{77AC94EA-F2A2-4E3D-9CB2-0D27896DFFB0}" dt="2021-04-30T08:09:54.639" v="31"/>
        <pc:sldMkLst>
          <pc:docMk/>
          <pc:sldMk cId="2633352625" sldId="543"/>
        </pc:sldMkLst>
      </pc:sldChg>
      <pc:sldChg chg="add">
        <pc:chgData name="Martin von Siebenthal" userId="b2dccec8-10a6-4d33-87f0-8b0bb610b5e1" providerId="ADAL" clId="{77AC94EA-F2A2-4E3D-9CB2-0D27896DFFB0}" dt="2021-04-30T08:09:55.874" v="33"/>
        <pc:sldMkLst>
          <pc:docMk/>
          <pc:sldMk cId="3367448163" sldId="544"/>
        </pc:sldMkLst>
      </pc:sldChg>
      <pc:sldChg chg="addSp delSp modSp new mod">
        <pc:chgData name="Martin von Siebenthal" userId="b2dccec8-10a6-4d33-87f0-8b0bb610b5e1" providerId="ADAL" clId="{77AC94EA-F2A2-4E3D-9CB2-0D27896DFFB0}" dt="2021-05-03T12:27:44.382" v="2802" actId="20577"/>
        <pc:sldMkLst>
          <pc:docMk/>
          <pc:sldMk cId="1938450409" sldId="545"/>
        </pc:sldMkLst>
        <pc:spChg chg="mod">
          <ac:chgData name="Martin von Siebenthal" userId="b2dccec8-10a6-4d33-87f0-8b0bb610b5e1" providerId="ADAL" clId="{77AC94EA-F2A2-4E3D-9CB2-0D27896DFFB0}" dt="2021-05-03T12:27:44.382" v="2802" actId="20577"/>
          <ac:spMkLst>
            <pc:docMk/>
            <pc:sldMk cId="1938450409" sldId="545"/>
            <ac:spMk id="2" creationId="{DA0FA5A7-DA1C-404A-AB1C-4CD6A7CC3882}"/>
          </ac:spMkLst>
        </pc:spChg>
        <pc:spChg chg="mod">
          <ac:chgData name="Martin von Siebenthal" userId="b2dccec8-10a6-4d33-87f0-8b0bb610b5e1" providerId="ADAL" clId="{77AC94EA-F2A2-4E3D-9CB2-0D27896DFFB0}" dt="2021-05-03T06:21:39.242" v="950" actId="20577"/>
          <ac:spMkLst>
            <pc:docMk/>
            <pc:sldMk cId="1938450409" sldId="545"/>
            <ac:spMk id="4" creationId="{1BE148A9-CBBC-49C8-B598-F714DF4320C9}"/>
          </ac:spMkLst>
        </pc:spChg>
        <pc:spChg chg="add del mod">
          <ac:chgData name="Martin von Siebenthal" userId="b2dccec8-10a6-4d33-87f0-8b0bb610b5e1" providerId="ADAL" clId="{77AC94EA-F2A2-4E3D-9CB2-0D27896DFFB0}" dt="2021-04-30T08:11:19.014" v="50" actId="478"/>
          <ac:spMkLst>
            <pc:docMk/>
            <pc:sldMk cId="1938450409" sldId="545"/>
            <ac:spMk id="5" creationId="{F96B2CB3-A754-4D20-A2E9-1A909CD6899C}"/>
          </ac:spMkLst>
        </pc:spChg>
        <pc:picChg chg="add del mod">
          <ac:chgData name="Martin von Siebenthal" userId="b2dccec8-10a6-4d33-87f0-8b0bb610b5e1" providerId="ADAL" clId="{77AC94EA-F2A2-4E3D-9CB2-0D27896DFFB0}" dt="2021-04-30T10:12:26.402" v="946" actId="478"/>
          <ac:picMkLst>
            <pc:docMk/>
            <pc:sldMk cId="1938450409" sldId="545"/>
            <ac:picMk id="6" creationId="{87A255AD-27DC-4A34-B7D9-AEBDDB0758DC}"/>
          </ac:picMkLst>
        </pc:picChg>
      </pc:sldChg>
      <pc:sldChg chg="modSp add mod">
        <pc:chgData name="Martin von Siebenthal" userId="b2dccec8-10a6-4d33-87f0-8b0bb610b5e1" providerId="ADAL" clId="{77AC94EA-F2A2-4E3D-9CB2-0D27896DFFB0}" dt="2021-04-30T10:12:14.076" v="945" actId="15"/>
        <pc:sldMkLst>
          <pc:docMk/>
          <pc:sldMk cId="315736117" sldId="546"/>
        </pc:sldMkLst>
        <pc:spChg chg="mod">
          <ac:chgData name="Martin von Siebenthal" userId="b2dccec8-10a6-4d33-87f0-8b0bb610b5e1" providerId="ADAL" clId="{77AC94EA-F2A2-4E3D-9CB2-0D27896DFFB0}" dt="2021-04-30T10:01:51.600" v="148" actId="20577"/>
          <ac:spMkLst>
            <pc:docMk/>
            <pc:sldMk cId="315736117" sldId="546"/>
            <ac:spMk id="2" creationId="{B260B150-64E4-4A71-AA6E-3072B0CA41CD}"/>
          </ac:spMkLst>
        </pc:spChg>
        <pc:spChg chg="mod">
          <ac:chgData name="Martin von Siebenthal" userId="b2dccec8-10a6-4d33-87f0-8b0bb610b5e1" providerId="ADAL" clId="{77AC94EA-F2A2-4E3D-9CB2-0D27896DFFB0}" dt="2021-04-30T10:12:14.076" v="945" actId="15"/>
          <ac:spMkLst>
            <pc:docMk/>
            <pc:sldMk cId="315736117" sldId="546"/>
            <ac:spMk id="3" creationId="{7D72E70F-3B02-49D1-AB87-33723A0D1BD7}"/>
          </ac:spMkLst>
        </pc:spChg>
      </pc:sldChg>
      <pc:sldChg chg="modSp add mod ord">
        <pc:chgData name="Martin von Siebenthal" userId="b2dccec8-10a6-4d33-87f0-8b0bb610b5e1" providerId="ADAL" clId="{77AC94EA-F2A2-4E3D-9CB2-0D27896DFFB0}" dt="2021-05-03T06:22:18.077" v="955" actId="20577"/>
        <pc:sldMkLst>
          <pc:docMk/>
          <pc:sldMk cId="712509713" sldId="547"/>
        </pc:sldMkLst>
        <pc:spChg chg="mod">
          <ac:chgData name="Martin von Siebenthal" userId="b2dccec8-10a6-4d33-87f0-8b0bb610b5e1" providerId="ADAL" clId="{77AC94EA-F2A2-4E3D-9CB2-0D27896DFFB0}" dt="2021-05-03T06:22:18.077" v="955" actId="20577"/>
          <ac:spMkLst>
            <pc:docMk/>
            <pc:sldMk cId="712509713" sldId="547"/>
            <ac:spMk id="2" creationId="{DA0FA5A7-DA1C-404A-AB1C-4CD6A7CC3882}"/>
          </ac:spMkLst>
        </pc:spChg>
      </pc:sldChg>
      <pc:sldChg chg="add">
        <pc:chgData name="Martin von Siebenthal" userId="b2dccec8-10a6-4d33-87f0-8b0bb610b5e1" providerId="ADAL" clId="{77AC94EA-F2A2-4E3D-9CB2-0D27896DFFB0}" dt="2021-05-03T06:27:19.861" v="958"/>
        <pc:sldMkLst>
          <pc:docMk/>
          <pc:sldMk cId="731859110" sldId="720"/>
        </pc:sldMkLst>
      </pc:sldChg>
      <pc:sldChg chg="add">
        <pc:chgData name="Martin von Siebenthal" userId="b2dccec8-10a6-4d33-87f0-8b0bb610b5e1" providerId="ADAL" clId="{77AC94EA-F2A2-4E3D-9CB2-0D27896DFFB0}" dt="2021-05-03T07:02:56.090" v="1687"/>
        <pc:sldMkLst>
          <pc:docMk/>
          <pc:sldMk cId="3207600573" sldId="726"/>
        </pc:sldMkLst>
      </pc:sldChg>
      <pc:sldChg chg="modSp add mod">
        <pc:chgData name="Martin von Siebenthal" userId="b2dccec8-10a6-4d33-87f0-8b0bb610b5e1" providerId="ADAL" clId="{77AC94EA-F2A2-4E3D-9CB2-0D27896DFFB0}" dt="2021-05-03T07:07:48.875" v="1703" actId="20577"/>
        <pc:sldMkLst>
          <pc:docMk/>
          <pc:sldMk cId="29624013" sldId="729"/>
        </pc:sldMkLst>
        <pc:spChg chg="mod">
          <ac:chgData name="Martin von Siebenthal" userId="b2dccec8-10a6-4d33-87f0-8b0bb610b5e1" providerId="ADAL" clId="{77AC94EA-F2A2-4E3D-9CB2-0D27896DFFB0}" dt="2021-05-03T06:29:23.868" v="987" actId="20577"/>
          <ac:spMkLst>
            <pc:docMk/>
            <pc:sldMk cId="29624013" sldId="729"/>
            <ac:spMk id="2" creationId="{00000000-0000-0000-0000-000000000000}"/>
          </ac:spMkLst>
        </pc:spChg>
        <pc:spChg chg="mod">
          <ac:chgData name="Martin von Siebenthal" userId="b2dccec8-10a6-4d33-87f0-8b0bb610b5e1" providerId="ADAL" clId="{77AC94EA-F2A2-4E3D-9CB2-0D27896DFFB0}" dt="2021-05-03T07:07:48.875" v="1703" actId="20577"/>
          <ac:spMkLst>
            <pc:docMk/>
            <pc:sldMk cId="29624013" sldId="729"/>
            <ac:spMk id="3" creationId="{00000000-0000-0000-0000-000000000000}"/>
          </ac:spMkLst>
        </pc:spChg>
      </pc:sldChg>
      <pc:sldChg chg="add">
        <pc:chgData name="Martin von Siebenthal" userId="b2dccec8-10a6-4d33-87f0-8b0bb610b5e1" providerId="ADAL" clId="{77AC94EA-F2A2-4E3D-9CB2-0D27896DFFB0}" dt="2021-05-03T07:03:57.368" v="1689"/>
        <pc:sldMkLst>
          <pc:docMk/>
          <pc:sldMk cId="3464758242" sldId="748"/>
        </pc:sldMkLst>
      </pc:sldChg>
      <pc:sldChg chg="add">
        <pc:chgData name="Martin von Siebenthal" userId="b2dccec8-10a6-4d33-87f0-8b0bb610b5e1" providerId="ADAL" clId="{77AC94EA-F2A2-4E3D-9CB2-0D27896DFFB0}" dt="2021-05-03T06:26:26.260" v="957"/>
        <pc:sldMkLst>
          <pc:docMk/>
          <pc:sldMk cId="835984272" sldId="751"/>
        </pc:sldMkLst>
      </pc:sldChg>
      <pc:sldChg chg="add">
        <pc:chgData name="Martin von Siebenthal" userId="b2dccec8-10a6-4d33-87f0-8b0bb610b5e1" providerId="ADAL" clId="{77AC94EA-F2A2-4E3D-9CB2-0D27896DFFB0}" dt="2021-05-03T06:26:01.256" v="956"/>
        <pc:sldMkLst>
          <pc:docMk/>
          <pc:sldMk cId="2835909083" sldId="757"/>
        </pc:sldMkLst>
      </pc:sldChg>
      <pc:sldChg chg="add">
        <pc:chgData name="Martin von Siebenthal" userId="b2dccec8-10a6-4d33-87f0-8b0bb610b5e1" providerId="ADAL" clId="{77AC94EA-F2A2-4E3D-9CB2-0D27896DFFB0}" dt="2021-05-03T06:29:07.093" v="960"/>
        <pc:sldMkLst>
          <pc:docMk/>
          <pc:sldMk cId="3648056662" sldId="758"/>
        </pc:sldMkLst>
      </pc:sldChg>
      <pc:sldChg chg="modSp add mod">
        <pc:chgData name="Martin von Siebenthal" userId="b2dccec8-10a6-4d33-87f0-8b0bb610b5e1" providerId="ADAL" clId="{77AC94EA-F2A2-4E3D-9CB2-0D27896DFFB0}" dt="2021-05-03T06:33:19.917" v="1354" actId="14"/>
        <pc:sldMkLst>
          <pc:docMk/>
          <pc:sldMk cId="2522760803" sldId="759"/>
        </pc:sldMkLst>
        <pc:spChg chg="mod">
          <ac:chgData name="Martin von Siebenthal" userId="b2dccec8-10a6-4d33-87f0-8b0bb610b5e1" providerId="ADAL" clId="{77AC94EA-F2A2-4E3D-9CB2-0D27896DFFB0}" dt="2021-05-03T06:30:15.323" v="1055" actId="20577"/>
          <ac:spMkLst>
            <pc:docMk/>
            <pc:sldMk cId="2522760803" sldId="759"/>
            <ac:spMk id="2" creationId="{00000000-0000-0000-0000-000000000000}"/>
          </ac:spMkLst>
        </pc:spChg>
        <pc:spChg chg="mod">
          <ac:chgData name="Martin von Siebenthal" userId="b2dccec8-10a6-4d33-87f0-8b0bb610b5e1" providerId="ADAL" clId="{77AC94EA-F2A2-4E3D-9CB2-0D27896DFFB0}" dt="2021-05-03T06:33:19.917" v="1354" actId="14"/>
          <ac:spMkLst>
            <pc:docMk/>
            <pc:sldMk cId="2522760803" sldId="759"/>
            <ac:spMk id="3" creationId="{00000000-0000-0000-0000-000000000000}"/>
          </ac:spMkLst>
        </pc:spChg>
      </pc:sldChg>
      <pc:sldChg chg="addSp modSp add del mod">
        <pc:chgData name="Martin von Siebenthal" userId="b2dccec8-10a6-4d33-87f0-8b0bb610b5e1" providerId="ADAL" clId="{77AC94EA-F2A2-4E3D-9CB2-0D27896DFFB0}" dt="2021-05-03T06:36:50.253" v="1429" actId="47"/>
        <pc:sldMkLst>
          <pc:docMk/>
          <pc:sldMk cId="3484714031" sldId="760"/>
        </pc:sldMkLst>
        <pc:spChg chg="mod">
          <ac:chgData name="Martin von Siebenthal" userId="b2dccec8-10a6-4d33-87f0-8b0bb610b5e1" providerId="ADAL" clId="{77AC94EA-F2A2-4E3D-9CB2-0D27896DFFB0}" dt="2021-05-03T06:34:03.143" v="1366" actId="20577"/>
          <ac:spMkLst>
            <pc:docMk/>
            <pc:sldMk cId="3484714031" sldId="760"/>
            <ac:spMk id="2" creationId="{00000000-0000-0000-0000-000000000000}"/>
          </ac:spMkLst>
        </pc:spChg>
        <pc:spChg chg="mod">
          <ac:chgData name="Martin von Siebenthal" userId="b2dccec8-10a6-4d33-87f0-8b0bb610b5e1" providerId="ADAL" clId="{77AC94EA-F2A2-4E3D-9CB2-0D27896DFFB0}" dt="2021-05-03T06:36:01.568" v="1425" actId="20577"/>
          <ac:spMkLst>
            <pc:docMk/>
            <pc:sldMk cId="3484714031" sldId="760"/>
            <ac:spMk id="3" creationId="{00000000-0000-0000-0000-000000000000}"/>
          </ac:spMkLst>
        </pc:spChg>
        <pc:picChg chg="add mod">
          <ac:chgData name="Martin von Siebenthal" userId="b2dccec8-10a6-4d33-87f0-8b0bb610b5e1" providerId="ADAL" clId="{77AC94EA-F2A2-4E3D-9CB2-0D27896DFFB0}" dt="2021-05-03T06:35:14.638" v="1420" actId="1076"/>
          <ac:picMkLst>
            <pc:docMk/>
            <pc:sldMk cId="3484714031" sldId="760"/>
            <ac:picMk id="6" creationId="{B231D77D-A24B-4C55-A65D-7AB53C6291C7}"/>
          </ac:picMkLst>
        </pc:picChg>
        <pc:picChg chg="add mod">
          <ac:chgData name="Martin von Siebenthal" userId="b2dccec8-10a6-4d33-87f0-8b0bb610b5e1" providerId="ADAL" clId="{77AC94EA-F2A2-4E3D-9CB2-0D27896DFFB0}" dt="2021-05-03T06:36:41.174" v="1427" actId="1076"/>
          <ac:picMkLst>
            <pc:docMk/>
            <pc:sldMk cId="3484714031" sldId="760"/>
            <ac:picMk id="7" creationId="{B23C691E-6A5C-4E1E-A77D-F2916E199BA5}"/>
          </ac:picMkLst>
        </pc:picChg>
      </pc:sldChg>
      <pc:sldChg chg="modSp add del mod">
        <pc:chgData name="Martin von Siebenthal" userId="b2dccec8-10a6-4d33-87f0-8b0bb610b5e1" providerId="ADAL" clId="{77AC94EA-F2A2-4E3D-9CB2-0D27896DFFB0}" dt="2021-05-03T08:00:34.672" v="1941" actId="47"/>
        <pc:sldMkLst>
          <pc:docMk/>
          <pc:sldMk cId="1483800562" sldId="761"/>
        </pc:sldMkLst>
        <pc:spChg chg="mod">
          <ac:chgData name="Martin von Siebenthal" userId="b2dccec8-10a6-4d33-87f0-8b0bb610b5e1" providerId="ADAL" clId="{77AC94EA-F2A2-4E3D-9CB2-0D27896DFFB0}" dt="2021-05-03T08:00:30.817" v="1940" actId="20577"/>
          <ac:spMkLst>
            <pc:docMk/>
            <pc:sldMk cId="1483800562" sldId="761"/>
            <ac:spMk id="2" creationId="{00000000-0000-0000-0000-000000000000}"/>
          </ac:spMkLst>
        </pc:spChg>
        <pc:spChg chg="mod">
          <ac:chgData name="Martin von Siebenthal" userId="b2dccec8-10a6-4d33-87f0-8b0bb610b5e1" providerId="ADAL" clId="{77AC94EA-F2A2-4E3D-9CB2-0D27896DFFB0}" dt="2021-05-03T07:34:30.472" v="1855" actId="20577"/>
          <ac:spMkLst>
            <pc:docMk/>
            <pc:sldMk cId="1483800562" sldId="761"/>
            <ac:spMk id="3" creationId="{00000000-0000-0000-0000-000000000000}"/>
          </ac:spMkLst>
        </pc:spChg>
        <pc:picChg chg="mod">
          <ac:chgData name="Martin von Siebenthal" userId="b2dccec8-10a6-4d33-87f0-8b0bb610b5e1" providerId="ADAL" clId="{77AC94EA-F2A2-4E3D-9CB2-0D27896DFFB0}" dt="2021-05-03T06:39:23.838" v="1623" actId="1076"/>
          <ac:picMkLst>
            <pc:docMk/>
            <pc:sldMk cId="1483800562" sldId="761"/>
            <ac:picMk id="6" creationId="{B231D77D-A24B-4C55-A65D-7AB53C6291C7}"/>
          </ac:picMkLst>
        </pc:picChg>
        <pc:picChg chg="mod">
          <ac:chgData name="Martin von Siebenthal" userId="b2dccec8-10a6-4d33-87f0-8b0bb610b5e1" providerId="ADAL" clId="{77AC94EA-F2A2-4E3D-9CB2-0D27896DFFB0}" dt="2021-05-03T06:39:21.114" v="1622" actId="1076"/>
          <ac:picMkLst>
            <pc:docMk/>
            <pc:sldMk cId="1483800562" sldId="761"/>
            <ac:picMk id="7" creationId="{B23C691E-6A5C-4E1E-A77D-F2916E199BA5}"/>
          </ac:picMkLst>
        </pc:picChg>
      </pc:sldChg>
      <pc:sldChg chg="add del">
        <pc:chgData name="Martin von Siebenthal" userId="b2dccec8-10a6-4d33-87f0-8b0bb610b5e1" providerId="ADAL" clId="{77AC94EA-F2A2-4E3D-9CB2-0D27896DFFB0}" dt="2021-05-03T08:01:15.090" v="1965" actId="47"/>
        <pc:sldMkLst>
          <pc:docMk/>
          <pc:sldMk cId="1656346471" sldId="761"/>
        </pc:sldMkLst>
      </pc:sldChg>
      <pc:sldChg chg="modSp new mod">
        <pc:chgData name="Martin von Siebenthal" userId="b2dccec8-10a6-4d33-87f0-8b0bb610b5e1" providerId="ADAL" clId="{77AC94EA-F2A2-4E3D-9CB2-0D27896DFFB0}" dt="2021-05-03T07:58:49.241" v="1930" actId="20577"/>
        <pc:sldMkLst>
          <pc:docMk/>
          <pc:sldMk cId="2872134635" sldId="762"/>
        </pc:sldMkLst>
        <pc:spChg chg="mod">
          <ac:chgData name="Martin von Siebenthal" userId="b2dccec8-10a6-4d33-87f0-8b0bb610b5e1" providerId="ADAL" clId="{77AC94EA-F2A2-4E3D-9CB2-0D27896DFFB0}" dt="2021-05-03T07:58:49.241" v="1930" actId="20577"/>
          <ac:spMkLst>
            <pc:docMk/>
            <pc:sldMk cId="2872134635" sldId="762"/>
            <ac:spMk id="2" creationId="{E7946FBE-5498-456A-AF4A-0D3B2125D874}"/>
          </ac:spMkLst>
        </pc:spChg>
        <pc:spChg chg="mod">
          <ac:chgData name="Martin von Siebenthal" userId="b2dccec8-10a6-4d33-87f0-8b0bb610b5e1" providerId="ADAL" clId="{77AC94EA-F2A2-4E3D-9CB2-0D27896DFFB0}" dt="2021-05-03T06:37:05.325" v="1444" actId="20577"/>
          <ac:spMkLst>
            <pc:docMk/>
            <pc:sldMk cId="2872134635" sldId="762"/>
            <ac:spMk id="4" creationId="{AB9EB20B-0486-4CCE-9D4F-EEBB3E00C3A1}"/>
          </ac:spMkLst>
        </pc:spChg>
      </pc:sldChg>
      <pc:sldChg chg="add">
        <pc:chgData name="Martin von Siebenthal" userId="b2dccec8-10a6-4d33-87f0-8b0bb610b5e1" providerId="ADAL" clId="{77AC94EA-F2A2-4E3D-9CB2-0D27896DFFB0}" dt="2021-05-03T07:03:41.823" v="1688"/>
        <pc:sldMkLst>
          <pc:docMk/>
          <pc:sldMk cId="2784856462" sldId="763"/>
        </pc:sldMkLst>
      </pc:sldChg>
      <pc:sldChg chg="add">
        <pc:chgData name="Martin von Siebenthal" userId="b2dccec8-10a6-4d33-87f0-8b0bb610b5e1" providerId="ADAL" clId="{77AC94EA-F2A2-4E3D-9CB2-0D27896DFFB0}" dt="2021-05-03T08:00:24.863" v="1931"/>
        <pc:sldMkLst>
          <pc:docMk/>
          <pc:sldMk cId="441244084" sldId="764"/>
        </pc:sldMkLst>
      </pc:sldChg>
      <pc:sldChg chg="addSp modSp new mod">
        <pc:chgData name="Martin von Siebenthal" userId="b2dccec8-10a6-4d33-87f0-8b0bb610b5e1" providerId="ADAL" clId="{77AC94EA-F2A2-4E3D-9CB2-0D27896DFFB0}" dt="2021-05-03T08:09:44.845" v="2015" actId="20577"/>
        <pc:sldMkLst>
          <pc:docMk/>
          <pc:sldMk cId="2816815332" sldId="765"/>
        </pc:sldMkLst>
        <pc:spChg chg="mod">
          <ac:chgData name="Martin von Siebenthal" userId="b2dccec8-10a6-4d33-87f0-8b0bb610b5e1" providerId="ADAL" clId="{77AC94EA-F2A2-4E3D-9CB2-0D27896DFFB0}" dt="2021-05-03T08:09:44.845" v="2015" actId="20577"/>
          <ac:spMkLst>
            <pc:docMk/>
            <pc:sldMk cId="2816815332" sldId="765"/>
            <ac:spMk id="2" creationId="{9417C841-A09C-418D-BF40-17B69B75CCC3}"/>
          </ac:spMkLst>
        </pc:spChg>
        <pc:spChg chg="mod">
          <ac:chgData name="Martin von Siebenthal" userId="b2dccec8-10a6-4d33-87f0-8b0bb610b5e1" providerId="ADAL" clId="{77AC94EA-F2A2-4E3D-9CB2-0D27896DFFB0}" dt="2021-05-03T08:00:44.687" v="1963" actId="20577"/>
          <ac:spMkLst>
            <pc:docMk/>
            <pc:sldMk cId="2816815332" sldId="765"/>
            <ac:spMk id="4" creationId="{DA44CDA2-A853-468F-A5FB-2C52D0BA8CA8}"/>
          </ac:spMkLst>
        </pc:spChg>
        <pc:picChg chg="add mod">
          <ac:chgData name="Martin von Siebenthal" userId="b2dccec8-10a6-4d33-87f0-8b0bb610b5e1" providerId="ADAL" clId="{77AC94EA-F2A2-4E3D-9CB2-0D27896DFFB0}" dt="2021-05-03T08:02:02.808" v="1970" actId="14100"/>
          <ac:picMkLst>
            <pc:docMk/>
            <pc:sldMk cId="2816815332" sldId="765"/>
            <ac:picMk id="5" creationId="{2B3F0917-9743-493B-9B31-8AE01215FD9E}"/>
          </ac:picMkLst>
        </pc:picChg>
        <pc:picChg chg="add mod">
          <ac:chgData name="Martin von Siebenthal" userId="b2dccec8-10a6-4d33-87f0-8b0bb610b5e1" providerId="ADAL" clId="{77AC94EA-F2A2-4E3D-9CB2-0D27896DFFB0}" dt="2021-05-03T08:03:08.054" v="1973" actId="1076"/>
          <ac:picMkLst>
            <pc:docMk/>
            <pc:sldMk cId="2816815332" sldId="765"/>
            <ac:picMk id="6" creationId="{19B52D97-E9AE-44F2-9F0D-FF3D25483251}"/>
          </ac:picMkLst>
        </pc:picChg>
      </pc:sldChg>
      <pc:sldChg chg="addSp delSp modSp new mod">
        <pc:chgData name="Martin von Siebenthal" userId="b2dccec8-10a6-4d33-87f0-8b0bb610b5e1" providerId="ADAL" clId="{77AC94EA-F2A2-4E3D-9CB2-0D27896DFFB0}" dt="2021-05-03T11:42:41.437" v="2698" actId="1076"/>
        <pc:sldMkLst>
          <pc:docMk/>
          <pc:sldMk cId="1163603862" sldId="766"/>
        </pc:sldMkLst>
        <pc:spChg chg="add del mod">
          <ac:chgData name="Martin von Siebenthal" userId="b2dccec8-10a6-4d33-87f0-8b0bb610b5e1" providerId="ADAL" clId="{77AC94EA-F2A2-4E3D-9CB2-0D27896DFFB0}" dt="2021-05-03T11:41:52.048" v="2695" actId="255"/>
          <ac:spMkLst>
            <pc:docMk/>
            <pc:sldMk cId="1163603862" sldId="766"/>
            <ac:spMk id="2" creationId="{AB12CD13-F056-46D5-A292-F483B4AEEF08}"/>
          </ac:spMkLst>
        </pc:spChg>
        <pc:spChg chg="mod">
          <ac:chgData name="Martin von Siebenthal" userId="b2dccec8-10a6-4d33-87f0-8b0bb610b5e1" providerId="ADAL" clId="{77AC94EA-F2A2-4E3D-9CB2-0D27896DFFB0}" dt="2021-05-03T08:36:31.104" v="2037" actId="20577"/>
          <ac:spMkLst>
            <pc:docMk/>
            <pc:sldMk cId="1163603862" sldId="766"/>
            <ac:spMk id="4" creationId="{E181CE52-B621-4CBE-B2B9-46EFB9FF0F79}"/>
          </ac:spMkLst>
        </pc:spChg>
        <pc:picChg chg="add mod">
          <ac:chgData name="Martin von Siebenthal" userId="b2dccec8-10a6-4d33-87f0-8b0bb610b5e1" providerId="ADAL" clId="{77AC94EA-F2A2-4E3D-9CB2-0D27896DFFB0}" dt="2021-05-03T11:42:41.437" v="2698" actId="1076"/>
          <ac:picMkLst>
            <pc:docMk/>
            <pc:sldMk cId="1163603862" sldId="766"/>
            <ac:picMk id="5" creationId="{9718803F-4E24-4F75-940A-6E02AFC833C8}"/>
          </ac:picMkLst>
        </pc:picChg>
        <pc:picChg chg="add del mod">
          <ac:chgData name="Martin von Siebenthal" userId="b2dccec8-10a6-4d33-87f0-8b0bb610b5e1" providerId="ADAL" clId="{77AC94EA-F2A2-4E3D-9CB2-0D27896DFFB0}" dt="2021-05-03T08:36:41.722" v="2039"/>
          <ac:picMkLst>
            <pc:docMk/>
            <pc:sldMk cId="1163603862" sldId="766"/>
            <ac:picMk id="5" creationId="{A571E2C4-E618-497E-B84B-D092E13926D2}"/>
          </ac:picMkLst>
        </pc:picChg>
        <pc:picChg chg="add mod">
          <ac:chgData name="Martin von Siebenthal" userId="b2dccec8-10a6-4d33-87f0-8b0bb610b5e1" providerId="ADAL" clId="{77AC94EA-F2A2-4E3D-9CB2-0D27896DFFB0}" dt="2021-05-03T11:42:38.340" v="2697" actId="1076"/>
          <ac:picMkLst>
            <pc:docMk/>
            <pc:sldMk cId="1163603862" sldId="766"/>
            <ac:picMk id="6" creationId="{A5E4747F-AD34-410D-97A9-8EDFD2313B52}"/>
          </ac:picMkLst>
        </pc:picChg>
      </pc:sldChg>
      <pc:sldChg chg="addSp modSp new mod">
        <pc:chgData name="Martin von Siebenthal" userId="b2dccec8-10a6-4d33-87f0-8b0bb610b5e1" providerId="ADAL" clId="{77AC94EA-F2A2-4E3D-9CB2-0D27896DFFB0}" dt="2021-05-03T09:23:24.481" v="2343" actId="20577"/>
        <pc:sldMkLst>
          <pc:docMk/>
          <pc:sldMk cId="1434152361" sldId="767"/>
        </pc:sldMkLst>
        <pc:spChg chg="mod">
          <ac:chgData name="Martin von Siebenthal" userId="b2dccec8-10a6-4d33-87f0-8b0bb610b5e1" providerId="ADAL" clId="{77AC94EA-F2A2-4E3D-9CB2-0D27896DFFB0}" dt="2021-05-03T09:23:24.481" v="2343" actId="20577"/>
          <ac:spMkLst>
            <pc:docMk/>
            <pc:sldMk cId="1434152361" sldId="767"/>
            <ac:spMk id="2" creationId="{213A25A3-7890-4121-BD7B-4245DE611C25}"/>
          </ac:spMkLst>
        </pc:spChg>
        <pc:spChg chg="mod">
          <ac:chgData name="Martin von Siebenthal" userId="b2dccec8-10a6-4d33-87f0-8b0bb610b5e1" providerId="ADAL" clId="{77AC94EA-F2A2-4E3D-9CB2-0D27896DFFB0}" dt="2021-05-03T08:50:37.808" v="2121" actId="20577"/>
          <ac:spMkLst>
            <pc:docMk/>
            <pc:sldMk cId="1434152361" sldId="767"/>
            <ac:spMk id="4" creationId="{FB6AE68F-DEDC-425F-9B4F-680D078D188C}"/>
          </ac:spMkLst>
        </pc:spChg>
        <pc:picChg chg="add mod">
          <ac:chgData name="Martin von Siebenthal" userId="b2dccec8-10a6-4d33-87f0-8b0bb610b5e1" providerId="ADAL" clId="{77AC94EA-F2A2-4E3D-9CB2-0D27896DFFB0}" dt="2021-05-03T09:03:43.394" v="2195" actId="1076"/>
          <ac:picMkLst>
            <pc:docMk/>
            <pc:sldMk cId="1434152361" sldId="767"/>
            <ac:picMk id="5" creationId="{0A663F48-ACB6-44BD-BC73-06831812A6B1}"/>
          </ac:picMkLst>
        </pc:picChg>
      </pc:sldChg>
      <pc:sldChg chg="addSp delSp modSp add mod">
        <pc:chgData name="Martin von Siebenthal" userId="b2dccec8-10a6-4d33-87f0-8b0bb610b5e1" providerId="ADAL" clId="{77AC94EA-F2A2-4E3D-9CB2-0D27896DFFB0}" dt="2021-05-03T11:52:19.655" v="2784" actId="20577"/>
        <pc:sldMkLst>
          <pc:docMk/>
          <pc:sldMk cId="1288800310" sldId="768"/>
        </pc:sldMkLst>
        <pc:spChg chg="mod">
          <ac:chgData name="Martin von Siebenthal" userId="b2dccec8-10a6-4d33-87f0-8b0bb610b5e1" providerId="ADAL" clId="{77AC94EA-F2A2-4E3D-9CB2-0D27896DFFB0}" dt="2021-05-03T11:52:19.655" v="2784" actId="20577"/>
          <ac:spMkLst>
            <pc:docMk/>
            <pc:sldMk cId="1288800310" sldId="768"/>
            <ac:spMk id="2" creationId="{213A25A3-7890-4121-BD7B-4245DE611C25}"/>
          </ac:spMkLst>
        </pc:spChg>
        <pc:spChg chg="mod">
          <ac:chgData name="Martin von Siebenthal" userId="b2dccec8-10a6-4d33-87f0-8b0bb610b5e1" providerId="ADAL" clId="{77AC94EA-F2A2-4E3D-9CB2-0D27896DFFB0}" dt="2021-05-03T11:44:45.814" v="2713" actId="20577"/>
          <ac:spMkLst>
            <pc:docMk/>
            <pc:sldMk cId="1288800310" sldId="768"/>
            <ac:spMk id="4" creationId="{FB6AE68F-DEDC-425F-9B4F-680D078D188C}"/>
          </ac:spMkLst>
        </pc:spChg>
        <pc:picChg chg="del">
          <ac:chgData name="Martin von Siebenthal" userId="b2dccec8-10a6-4d33-87f0-8b0bb610b5e1" providerId="ADAL" clId="{77AC94EA-F2A2-4E3D-9CB2-0D27896DFFB0}" dt="2021-05-03T09:25:30.963" v="2345" actId="478"/>
          <ac:picMkLst>
            <pc:docMk/>
            <pc:sldMk cId="1288800310" sldId="768"/>
            <ac:picMk id="5" creationId="{0A663F48-ACB6-44BD-BC73-06831812A6B1}"/>
          </ac:picMkLst>
        </pc:picChg>
        <pc:picChg chg="add mod">
          <ac:chgData name="Martin von Siebenthal" userId="b2dccec8-10a6-4d33-87f0-8b0bb610b5e1" providerId="ADAL" clId="{77AC94EA-F2A2-4E3D-9CB2-0D27896DFFB0}" dt="2021-05-03T11:51:41.955" v="2779" actId="14100"/>
          <ac:picMkLst>
            <pc:docMk/>
            <pc:sldMk cId="1288800310" sldId="768"/>
            <ac:picMk id="5" creationId="{422F35D8-2165-4B34-A4D1-6A2C7ED91269}"/>
          </ac:picMkLst>
        </pc:picChg>
      </pc:sldChg>
      <pc:sldChg chg="modSp new mod">
        <pc:chgData name="Martin von Siebenthal" userId="b2dccec8-10a6-4d33-87f0-8b0bb610b5e1" providerId="ADAL" clId="{77AC94EA-F2A2-4E3D-9CB2-0D27896DFFB0}" dt="2021-05-03T12:54:33.417" v="2886" actId="313"/>
        <pc:sldMkLst>
          <pc:docMk/>
          <pc:sldMk cId="3358633130" sldId="769"/>
        </pc:sldMkLst>
        <pc:spChg chg="mod">
          <ac:chgData name="Martin von Siebenthal" userId="b2dccec8-10a6-4d33-87f0-8b0bb610b5e1" providerId="ADAL" clId="{77AC94EA-F2A2-4E3D-9CB2-0D27896DFFB0}" dt="2021-05-03T12:54:33.417" v="2886" actId="313"/>
          <ac:spMkLst>
            <pc:docMk/>
            <pc:sldMk cId="3358633130" sldId="769"/>
            <ac:spMk id="2" creationId="{421D7812-0D1B-4AC3-83C1-0C4285B59D8C}"/>
          </ac:spMkLst>
        </pc:spChg>
        <pc:spChg chg="mod">
          <ac:chgData name="Martin von Siebenthal" userId="b2dccec8-10a6-4d33-87f0-8b0bb610b5e1" providerId="ADAL" clId="{77AC94EA-F2A2-4E3D-9CB2-0D27896DFFB0}" dt="2021-05-03T11:02:49.889" v="2406" actId="20577"/>
          <ac:spMkLst>
            <pc:docMk/>
            <pc:sldMk cId="3358633130" sldId="769"/>
            <ac:spMk id="4" creationId="{0194BA08-F049-4B70-8360-D24F2B0DD790}"/>
          </ac:spMkLst>
        </pc:spChg>
      </pc:sldChg>
      <pc:sldChg chg="add">
        <pc:chgData name="Martin von Siebenthal" userId="b2dccec8-10a6-4d33-87f0-8b0bb610b5e1" providerId="ADAL" clId="{77AC94EA-F2A2-4E3D-9CB2-0D27896DFFB0}" dt="2021-05-03T11:44:38.442" v="2699"/>
        <pc:sldMkLst>
          <pc:docMk/>
          <pc:sldMk cId="1161624477" sldId="770"/>
        </pc:sldMkLst>
      </pc:sldChg>
      <pc:sldMasterChg chg="addSldLayout">
        <pc:chgData name="Martin von Siebenthal" userId="b2dccec8-10a6-4d33-87f0-8b0bb610b5e1" providerId="ADAL" clId="{77AC94EA-F2A2-4E3D-9CB2-0D27896DFFB0}" dt="2021-04-30T08:09:52.130" v="26" actId="27028"/>
        <pc:sldMasterMkLst>
          <pc:docMk/>
          <pc:sldMasterMk cId="2135209678" sldId="2147483714"/>
        </pc:sldMasterMkLst>
        <pc:sldLayoutChg chg="add">
          <pc:chgData name="Martin von Siebenthal" userId="b2dccec8-10a6-4d33-87f0-8b0bb610b5e1" providerId="ADAL" clId="{77AC94EA-F2A2-4E3D-9CB2-0D27896DFFB0}" dt="2021-04-30T08:09:15.217" v="0" actId="27028"/>
          <pc:sldLayoutMkLst>
            <pc:docMk/>
            <pc:sldMasterMk cId="2135209678" sldId="2147483714"/>
            <pc:sldLayoutMk cId="2415779438" sldId="2147483716"/>
          </pc:sldLayoutMkLst>
        </pc:sldLayoutChg>
        <pc:sldLayoutChg chg="add">
          <pc:chgData name="Martin von Siebenthal" userId="b2dccec8-10a6-4d33-87f0-8b0bb610b5e1" providerId="ADAL" clId="{77AC94EA-F2A2-4E3D-9CB2-0D27896DFFB0}" dt="2021-04-30T08:09:30.633" v="10" actId="27028"/>
          <pc:sldLayoutMkLst>
            <pc:docMk/>
            <pc:sldMasterMk cId="2135209678" sldId="2147483714"/>
            <pc:sldLayoutMk cId="4286003508" sldId="2147483717"/>
          </pc:sldLayoutMkLst>
        </pc:sldLayoutChg>
        <pc:sldLayoutChg chg="add">
          <pc:chgData name="Martin von Siebenthal" userId="b2dccec8-10a6-4d33-87f0-8b0bb610b5e1" providerId="ADAL" clId="{77AC94EA-F2A2-4E3D-9CB2-0D27896DFFB0}" dt="2021-04-30T08:09:52.130" v="26" actId="27028"/>
          <pc:sldLayoutMkLst>
            <pc:docMk/>
            <pc:sldMasterMk cId="2135209678" sldId="2147483714"/>
            <pc:sldLayoutMk cId="733564527" sldId="2147483718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CE2B8E-D8CA-6848-8ACB-3641BD905C1A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45EB5D-42F3-3B47-9379-192CE9207D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3670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5.jpg>
</file>

<file path=ppt/media/image6.png>
</file>

<file path=ppt/media/image7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BD2E63-B305-E245-BC8C-C9DD1D491199}" type="datetimeFigureOut">
              <a:rPr lang="en-US" smtClean="0"/>
              <a:t>5/24/2021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B339B-923D-284B-9EED-C41E3B3CA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72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CB339B-923D-284B-9EED-C41E3B3CA7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86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g"/><Relationship Id="rId4" Type="http://schemas.openxmlformats.org/officeDocument/2006/relationships/image" Target="../media/image4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jpg"/><Relationship Id="rId4" Type="http://schemas.openxmlformats.org/officeDocument/2006/relationships/image" Target="../media/image4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INSER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H="1">
            <a:off x="-2" y="0"/>
            <a:ext cx="670560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>
              <a:solidFill>
                <a:schemeClr val="tx1"/>
              </a:solidFill>
            </a:endParaRP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364861" y="5562600"/>
            <a:ext cx="7513046" cy="9843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speakers name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5124" y="4365625"/>
            <a:ext cx="7512783" cy="102730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300" b="1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subtitle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4861" y="2827868"/>
            <a:ext cx="7513047" cy="1422586"/>
          </a:xfrm>
        </p:spPr>
        <p:txBody>
          <a:bodyPr/>
          <a:lstStyle>
            <a:lvl1pPr>
              <a:defRPr sz="5000" b="0"/>
            </a:lvl1pPr>
          </a:lstStyle>
          <a:p>
            <a:r>
              <a:rPr lang="en-US" dirty="0"/>
              <a:t>Click to edit title text (use arial only)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10210800" y="5867400"/>
            <a:ext cx="1676400" cy="762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1BC4ED-048F-F54C-BF3C-3E24BBDAB0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84404" y="192513"/>
            <a:ext cx="2224436" cy="10619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7FB8D0-D786-4141-8CD7-7A2614C4D6F7}"/>
              </a:ext>
            </a:extLst>
          </p:cNvPr>
          <p:cNvSpPr txBox="1"/>
          <p:nvPr userDrawn="1"/>
        </p:nvSpPr>
        <p:spPr>
          <a:xfrm>
            <a:off x="469537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1827050335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ON LOWER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1" hasCustomPrompt="1"/>
          </p:nvPr>
        </p:nvSpPr>
        <p:spPr>
          <a:xfrm>
            <a:off x="6348028" y="4155021"/>
            <a:ext cx="4884721" cy="1806397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8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6348028" y="3659583"/>
            <a:ext cx="4884721" cy="41910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</a:t>
            </a:r>
            <a:r>
              <a:rPr lang="en-US"/>
              <a:t>edit section name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1220151" y="3659583"/>
            <a:ext cx="4884721" cy="41910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Click to edit section name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4" hasCustomPrompt="1"/>
          </p:nvPr>
        </p:nvSpPr>
        <p:spPr>
          <a:xfrm>
            <a:off x="1220151" y="4155021"/>
            <a:ext cx="4884721" cy="1806397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8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602515968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S WITH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Content Placeholder 2"/>
          <p:cNvSpPr>
            <a:spLocks noGrp="1"/>
          </p:cNvSpPr>
          <p:nvPr>
            <p:ph idx="19" hasCustomPrompt="1"/>
          </p:nvPr>
        </p:nvSpPr>
        <p:spPr>
          <a:xfrm>
            <a:off x="6324600" y="4802348"/>
            <a:ext cx="4884721" cy="1159067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8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7" name="Content Placeholder 2"/>
          <p:cNvSpPr>
            <a:spLocks noGrp="1"/>
          </p:cNvSpPr>
          <p:nvPr>
            <p:ph idx="20" hasCustomPrompt="1"/>
          </p:nvPr>
        </p:nvSpPr>
        <p:spPr>
          <a:xfrm>
            <a:off x="687590" y="4815796"/>
            <a:ext cx="4884721" cy="1145619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8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6324600" y="4308967"/>
            <a:ext cx="4884721" cy="41910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dirty="0"/>
              <a:t>Click to edit section name</a:t>
            </a:r>
          </a:p>
        </p:txBody>
      </p:sp>
      <p:sp>
        <p:nvSpPr>
          <p:cNvPr id="59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687590" y="4308967"/>
            <a:ext cx="4884721" cy="419101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edit section name</a:t>
            </a: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364861" y="331574"/>
            <a:ext cx="11371732" cy="112167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2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1" y="1534886"/>
            <a:ext cx="6017172" cy="2351314"/>
          </a:xfrm>
          <a:prstGeom prst="rect">
            <a:avLst/>
          </a:prstGeom>
          <a:solidFill>
            <a:srgbClr val="D9E1E2"/>
          </a:solidFill>
          <a:ln>
            <a:noFill/>
          </a:ln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picture</a:t>
            </a:r>
          </a:p>
          <a:p>
            <a:endParaRPr lang="en-US" dirty="0"/>
          </a:p>
        </p:txBody>
      </p:sp>
      <p:sp>
        <p:nvSpPr>
          <p:cNvPr id="63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174828" y="1534886"/>
            <a:ext cx="6017172" cy="2351314"/>
          </a:xfrm>
          <a:prstGeom prst="rect">
            <a:avLst/>
          </a:prstGeom>
          <a:solidFill>
            <a:srgbClr val="D9E1E2"/>
          </a:solidFill>
          <a:ln>
            <a:noFill/>
          </a:ln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picture</a:t>
            </a:r>
          </a:p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2DB65951-48DF-094F-AF64-7D234AF0AF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07533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LUMNS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861" y="331573"/>
            <a:ext cx="11371732" cy="958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64861" y="805960"/>
            <a:ext cx="11361351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1" hasCustomPrompt="1"/>
          </p:nvPr>
        </p:nvSpPr>
        <p:spPr>
          <a:xfrm>
            <a:off x="6531430" y="2862252"/>
            <a:ext cx="5102274" cy="314749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8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629392" y="2862253"/>
            <a:ext cx="5058889" cy="314749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8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30" y="1803382"/>
            <a:ext cx="5102274" cy="41910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000" b="1" baseline="0">
                <a:solidFill>
                  <a:srgbClr val="CC0066"/>
                </a:solidFill>
              </a:defRPr>
            </a:lvl1pPr>
          </a:lstStyle>
          <a:p>
            <a:pPr lvl="0"/>
            <a:r>
              <a:rPr lang="en-US" dirty="0"/>
              <a:t>Click to edit section name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629392" y="1803381"/>
            <a:ext cx="5058889" cy="41910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0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section name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453060" y="2171298"/>
            <a:ext cx="5506657" cy="323037"/>
            <a:chOff x="453060" y="2276400"/>
            <a:chExt cx="5506657" cy="323037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453060" y="2405032"/>
              <a:ext cx="5506657" cy="0"/>
            </a:xfrm>
            <a:prstGeom prst="line">
              <a:avLst/>
            </a:prstGeom>
            <a:ln w="6350" cap="rnd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Half Frame 13"/>
            <p:cNvSpPr/>
            <p:nvPr/>
          </p:nvSpPr>
          <p:spPr>
            <a:xfrm rot="13500000">
              <a:off x="3044870" y="2276400"/>
              <a:ext cx="323037" cy="323038"/>
            </a:xfrm>
            <a:prstGeom prst="halfFrame">
              <a:avLst/>
            </a:prstGeom>
            <a:solidFill>
              <a:srgbClr val="336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/>
          <p:cNvGrpSpPr/>
          <p:nvPr userDrawn="1"/>
        </p:nvGrpSpPr>
        <p:grpSpPr>
          <a:xfrm>
            <a:off x="6296651" y="2171298"/>
            <a:ext cx="5506657" cy="323037"/>
            <a:chOff x="6296651" y="2276400"/>
            <a:chExt cx="5506657" cy="323037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6296651" y="2405032"/>
              <a:ext cx="5506657" cy="0"/>
            </a:xfrm>
            <a:prstGeom prst="line">
              <a:avLst/>
            </a:prstGeom>
            <a:ln w="635" cap="rnd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Half Frame 16"/>
            <p:cNvSpPr/>
            <p:nvPr/>
          </p:nvSpPr>
          <p:spPr>
            <a:xfrm rot="13500000">
              <a:off x="8888461" y="2276400"/>
              <a:ext cx="323037" cy="323038"/>
            </a:xfrm>
            <a:prstGeom prst="halfFrame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LUMNS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861" y="331573"/>
            <a:ext cx="11371732" cy="958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64861" y="805960"/>
            <a:ext cx="11361351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1" hasCustomPrompt="1"/>
          </p:nvPr>
        </p:nvSpPr>
        <p:spPr>
          <a:xfrm>
            <a:off x="6531430" y="2862252"/>
            <a:ext cx="5102274" cy="314749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8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629392" y="2862253"/>
            <a:ext cx="5058889" cy="314749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8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6531430" y="1803382"/>
            <a:ext cx="5102274" cy="41910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000" b="1" baseline="0">
                <a:solidFill>
                  <a:srgbClr val="CC0066"/>
                </a:solidFill>
              </a:defRPr>
            </a:lvl1pPr>
          </a:lstStyle>
          <a:p>
            <a:pPr lvl="0"/>
            <a:r>
              <a:rPr lang="en-US" dirty="0"/>
              <a:t>Click to edit section name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629392" y="1803381"/>
            <a:ext cx="5058889" cy="41910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0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section name</a:t>
            </a:r>
          </a:p>
        </p:txBody>
      </p:sp>
      <p:grpSp>
        <p:nvGrpSpPr>
          <p:cNvPr id="11" name="Group 10"/>
          <p:cNvGrpSpPr/>
          <p:nvPr userDrawn="1"/>
        </p:nvGrpSpPr>
        <p:grpSpPr>
          <a:xfrm>
            <a:off x="453060" y="2171298"/>
            <a:ext cx="5506657" cy="323037"/>
            <a:chOff x="453060" y="2276400"/>
            <a:chExt cx="5506657" cy="323037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453060" y="2405032"/>
              <a:ext cx="5506657" cy="0"/>
            </a:xfrm>
            <a:prstGeom prst="line">
              <a:avLst/>
            </a:prstGeom>
            <a:ln w="6350" cap="rnd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Half Frame 13"/>
            <p:cNvSpPr/>
            <p:nvPr/>
          </p:nvSpPr>
          <p:spPr>
            <a:xfrm rot="13500000">
              <a:off x="3044870" y="2276400"/>
              <a:ext cx="323037" cy="323038"/>
            </a:xfrm>
            <a:prstGeom prst="halfFrame">
              <a:avLst/>
            </a:prstGeom>
            <a:solidFill>
              <a:srgbClr val="336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/>
          <p:cNvGrpSpPr/>
          <p:nvPr userDrawn="1"/>
        </p:nvGrpSpPr>
        <p:grpSpPr>
          <a:xfrm>
            <a:off x="6296651" y="2171298"/>
            <a:ext cx="5506657" cy="323037"/>
            <a:chOff x="6296651" y="2276400"/>
            <a:chExt cx="5506657" cy="323037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6296651" y="2405032"/>
              <a:ext cx="5506657" cy="0"/>
            </a:xfrm>
            <a:prstGeom prst="line">
              <a:avLst/>
            </a:prstGeom>
            <a:ln w="635" cap="rnd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Half Frame 16"/>
            <p:cNvSpPr/>
            <p:nvPr/>
          </p:nvSpPr>
          <p:spPr>
            <a:xfrm rot="13500000">
              <a:off x="8888461" y="2276400"/>
              <a:ext cx="323037" cy="323038"/>
            </a:xfrm>
            <a:prstGeom prst="halfFrame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79349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S NO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53060" y="2887726"/>
            <a:ext cx="4884721" cy="41910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section subhead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8640" y="3306827"/>
            <a:ext cx="4892939" cy="267915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FontTx/>
              <a:buNone/>
              <a:defRPr sz="1700"/>
            </a:lvl1pPr>
            <a:lvl2pPr marL="457200" indent="-228600"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1" hasCustomPrompt="1"/>
          </p:nvPr>
        </p:nvSpPr>
        <p:spPr>
          <a:xfrm>
            <a:off x="6748982" y="3306827"/>
            <a:ext cx="4909618" cy="2712395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FontTx/>
              <a:buNone/>
              <a:defRPr sz="1700"/>
            </a:lvl1pPr>
            <a:lvl2pPr marL="228600" indent="0"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FontTx/>
              <a:buNone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1634686"/>
            <a:ext cx="12192000" cy="71106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64861" y="331573"/>
            <a:ext cx="11371732" cy="958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64861" y="805960"/>
            <a:ext cx="11361351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5" hasCustomPrompt="1"/>
          </p:nvPr>
        </p:nvSpPr>
        <p:spPr>
          <a:xfrm>
            <a:off x="6748982" y="2887726"/>
            <a:ext cx="4884721" cy="419101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 sz="18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section name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605489" y="1803381"/>
            <a:ext cx="5213419" cy="41910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0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section name</a:t>
            </a:r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453060" y="2171298"/>
            <a:ext cx="5506657" cy="323037"/>
            <a:chOff x="453060" y="2276400"/>
            <a:chExt cx="5506657" cy="32303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453060" y="2405032"/>
              <a:ext cx="5506657" cy="0"/>
            </a:xfrm>
            <a:prstGeom prst="line">
              <a:avLst/>
            </a:prstGeom>
            <a:ln w="6350" cap="rnd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Half Frame 19"/>
            <p:cNvSpPr/>
            <p:nvPr/>
          </p:nvSpPr>
          <p:spPr>
            <a:xfrm rot="13500000">
              <a:off x="3044870" y="2276400"/>
              <a:ext cx="323037" cy="323038"/>
            </a:xfrm>
            <a:prstGeom prst="halfFrame">
              <a:avLst/>
            </a:prstGeom>
            <a:solidFill>
              <a:srgbClr val="3366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1" name="Text Placehold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6519554" y="1803382"/>
            <a:ext cx="5114150" cy="419101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000" b="1" baseline="0">
                <a:solidFill>
                  <a:srgbClr val="CC0066"/>
                </a:solidFill>
              </a:defRPr>
            </a:lvl1pPr>
          </a:lstStyle>
          <a:p>
            <a:pPr lvl="0"/>
            <a:r>
              <a:rPr lang="en-US" dirty="0"/>
              <a:t>Click to edit section name</a:t>
            </a:r>
          </a:p>
        </p:txBody>
      </p:sp>
      <p:grpSp>
        <p:nvGrpSpPr>
          <p:cNvPr id="22" name="Group 21"/>
          <p:cNvGrpSpPr/>
          <p:nvPr userDrawn="1"/>
        </p:nvGrpSpPr>
        <p:grpSpPr>
          <a:xfrm>
            <a:off x="6296651" y="2171298"/>
            <a:ext cx="5506657" cy="323037"/>
            <a:chOff x="6296651" y="2276400"/>
            <a:chExt cx="5506657" cy="323037"/>
          </a:xfrm>
        </p:grpSpPr>
        <p:cxnSp>
          <p:nvCxnSpPr>
            <p:cNvPr id="23" name="Straight Connector 22"/>
            <p:cNvCxnSpPr/>
            <p:nvPr/>
          </p:nvCxnSpPr>
          <p:spPr>
            <a:xfrm>
              <a:off x="6296651" y="2405032"/>
              <a:ext cx="5506657" cy="0"/>
            </a:xfrm>
            <a:prstGeom prst="line">
              <a:avLst/>
            </a:prstGeom>
            <a:ln w="635" cap="rnd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Half Frame 23"/>
            <p:cNvSpPr/>
            <p:nvPr/>
          </p:nvSpPr>
          <p:spPr>
            <a:xfrm rot="13500000">
              <a:off x="8888461" y="2276400"/>
              <a:ext cx="323037" cy="323038"/>
            </a:xfrm>
            <a:prstGeom prst="halfFrame">
              <a:avLst/>
            </a:prstGeom>
            <a:solidFill>
              <a:srgbClr val="CC00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HOTOS WITH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388556" y="3782921"/>
            <a:ext cx="3620661" cy="656670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FontTx/>
              <a:buNone/>
              <a:defRPr sz="19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section name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05240" y="3782921"/>
            <a:ext cx="3620660" cy="656670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FontTx/>
              <a:buNone/>
              <a:defRPr sz="19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section name</a:t>
            </a:r>
          </a:p>
        </p:txBody>
      </p:sp>
      <p:sp>
        <p:nvSpPr>
          <p:cNvPr id="20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371872" y="3782921"/>
            <a:ext cx="3620661" cy="656670"/>
          </a:xfrm>
          <a:prstGeom prst="rect">
            <a:avLst/>
          </a:prstGeom>
        </p:spPr>
        <p:txBody>
          <a:bodyPr/>
          <a:lstStyle>
            <a:lvl1pPr marL="0" indent="0" algn="l">
              <a:spcBef>
                <a:spcPts val="0"/>
              </a:spcBef>
              <a:buFontTx/>
              <a:buNone/>
              <a:defRPr sz="1900" b="1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section name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18491" y="4439473"/>
            <a:ext cx="3620661" cy="161676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8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401807" y="4439473"/>
            <a:ext cx="3620661" cy="161676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8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385124" y="4439473"/>
            <a:ext cx="3620661" cy="1616765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8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64861" y="331573"/>
            <a:ext cx="11371732" cy="958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78652" y="805960"/>
            <a:ext cx="11361351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451112"/>
            <a:ext cx="4008784" cy="2166731"/>
          </a:xfrm>
          <a:prstGeom prst="rect">
            <a:avLst/>
          </a:prstGeom>
          <a:solidFill>
            <a:srgbClr val="D9E1E2"/>
          </a:solidFill>
          <a:ln>
            <a:noFill/>
          </a:ln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picture</a:t>
            </a:r>
          </a:p>
          <a:p>
            <a:endParaRPr lang="en-US" dirty="0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4091608" y="1451112"/>
            <a:ext cx="4008784" cy="2166731"/>
          </a:xfrm>
          <a:prstGeom prst="rect">
            <a:avLst/>
          </a:prstGeom>
          <a:solidFill>
            <a:srgbClr val="D9E1E2"/>
          </a:solidFill>
          <a:ln>
            <a:noFill/>
          </a:ln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picture</a:t>
            </a:r>
          </a:p>
          <a:p>
            <a:endParaRPr lang="en-US" dirty="0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8183216" y="1451112"/>
            <a:ext cx="4008784" cy="2166731"/>
          </a:xfrm>
          <a:prstGeom prst="rect">
            <a:avLst/>
          </a:prstGeom>
          <a:solidFill>
            <a:srgbClr val="D9E1E2"/>
          </a:solidFill>
          <a:ln>
            <a:noFill/>
          </a:ln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picture</a:t>
            </a:r>
          </a:p>
          <a:p>
            <a:endParaRPr lang="en-US" dirty="0"/>
          </a:p>
        </p:txBody>
      </p:sp>
      <p:sp>
        <p:nvSpPr>
          <p:cNvPr id="21" name="TextBox 20"/>
          <p:cNvSpPr txBox="1"/>
          <p:nvPr userDrawn="1"/>
        </p:nvSpPr>
        <p:spPr>
          <a:xfrm>
            <a:off x="12192000" y="5190"/>
            <a:ext cx="463138" cy="36933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accent4"/>
                </a:solidFill>
              </a:rPr>
              <a:t>V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REE COLUMNS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64861" y="331573"/>
            <a:ext cx="11371732" cy="958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78652" y="805960"/>
            <a:ext cx="11361351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1" name="Rectangle 20"/>
          <p:cNvSpPr/>
          <p:nvPr userDrawn="1"/>
        </p:nvSpPr>
        <p:spPr>
          <a:xfrm>
            <a:off x="0" y="1634686"/>
            <a:ext cx="12192000" cy="7110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 Placehold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4292601" y="1855331"/>
            <a:ext cx="3581399" cy="65667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900" b="1" baseline="0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section name</a:t>
            </a:r>
          </a:p>
        </p:txBody>
      </p:sp>
      <p:sp>
        <p:nvSpPr>
          <p:cNvPr id="23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05240" y="1855331"/>
            <a:ext cx="3531760" cy="65667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900" b="1" baseline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section name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8229602" y="1855331"/>
            <a:ext cx="3543298" cy="65667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1900" b="1" baseline="0">
                <a:solidFill>
                  <a:srgbClr val="CC0066"/>
                </a:solidFill>
              </a:defRPr>
            </a:lvl1pPr>
          </a:lstStyle>
          <a:p>
            <a:pPr lvl="0"/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section name</a:t>
            </a:r>
          </a:p>
        </p:txBody>
      </p:sp>
      <p:sp>
        <p:nvSpPr>
          <p:cNvPr id="2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317421" y="3091045"/>
            <a:ext cx="3620661" cy="292974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6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Content Placeholder 2"/>
          <p:cNvSpPr>
            <a:spLocks noGrp="1"/>
          </p:cNvSpPr>
          <p:nvPr>
            <p:ph idx="15" hasCustomPrompt="1"/>
          </p:nvPr>
        </p:nvSpPr>
        <p:spPr>
          <a:xfrm>
            <a:off x="8229602" y="3080512"/>
            <a:ext cx="3620661" cy="292974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6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28" name="Straight Connector 27"/>
          <p:cNvCxnSpPr/>
          <p:nvPr userDrawn="1"/>
        </p:nvCxnSpPr>
        <p:spPr>
          <a:xfrm>
            <a:off x="4292600" y="2564424"/>
            <a:ext cx="3581400" cy="0"/>
          </a:xfrm>
          <a:prstGeom prst="line">
            <a:avLst/>
          </a:prstGeom>
          <a:ln w="635" cap="rnd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 userDrawn="1"/>
        </p:nvCxnSpPr>
        <p:spPr>
          <a:xfrm>
            <a:off x="355600" y="2564424"/>
            <a:ext cx="3581400" cy="0"/>
          </a:xfrm>
          <a:prstGeom prst="line">
            <a:avLst/>
          </a:prstGeom>
          <a:ln w="635" cap="rnd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 userDrawn="1"/>
        </p:nvCxnSpPr>
        <p:spPr>
          <a:xfrm>
            <a:off x="8191500" y="2564424"/>
            <a:ext cx="3581400" cy="0"/>
          </a:xfrm>
          <a:prstGeom prst="line">
            <a:avLst/>
          </a:prstGeom>
          <a:ln w="635" cap="rnd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05240" y="3080512"/>
            <a:ext cx="3620661" cy="2929746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16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N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271" y="329697"/>
            <a:ext cx="11371732" cy="6570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78652" y="805960"/>
            <a:ext cx="11361351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138987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WITH TITLE AND SUBTIT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271" y="329697"/>
            <a:ext cx="11371732" cy="657077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78652" y="805960"/>
            <a:ext cx="11361351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DA39F79D-1E42-5D4C-9376-BBFB0FA6BB3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2102" y="6022545"/>
            <a:ext cx="1543120" cy="736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931DB73-2D0A-B64A-84D6-6310845AB58C}"/>
              </a:ext>
            </a:extLst>
          </p:cNvPr>
          <p:cNvSpPr txBox="1"/>
          <p:nvPr userDrawn="1"/>
        </p:nvSpPr>
        <p:spPr>
          <a:xfrm>
            <a:off x="1003926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VARIAN CONFIDENTIAL – FOR INTERNAL USE ONLY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LEFT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608990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>
              <a:solidFill>
                <a:schemeClr val="tx1"/>
              </a:solidFill>
            </a:endParaRPr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403731" y="838301"/>
            <a:ext cx="5469350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3731" y="331573"/>
            <a:ext cx="5485045" cy="59411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03731" y="1825625"/>
            <a:ext cx="5320119" cy="4351338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defRPr sz="2000"/>
            </a:lvl1pPr>
            <a:lvl2pPr marL="4572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800"/>
            </a:lvl2pPr>
            <a:lvl3pPr marL="685800" indent="-228600">
              <a:spcBef>
                <a:spcPts val="0"/>
              </a:spcBef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296797B4-67E4-FD4B-B464-BFBF3BF6F52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7603" y="6307533"/>
            <a:ext cx="38817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64BD54-BF65-244C-A77D-356A428B7A4C}"/>
              </a:ext>
            </a:extLst>
          </p:cNvPr>
          <p:cNvSpPr txBox="1"/>
          <p:nvPr userDrawn="1"/>
        </p:nvSpPr>
        <p:spPr>
          <a:xfrm>
            <a:off x="1003618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VARIAN CONFIDENTIAL –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1631799761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OMA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H="1">
            <a:off x="0" y="0"/>
            <a:ext cx="670560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>
              <a:solidFill>
                <a:schemeClr val="tx1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182"/>
          <a:stretch/>
        </p:blipFill>
        <p:spPr>
          <a:xfrm flipH="1">
            <a:off x="4710545" y="0"/>
            <a:ext cx="7481455" cy="685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54" t="16808" r="30473" b="18604"/>
          <a:stretch/>
        </p:blipFill>
        <p:spPr>
          <a:xfrm>
            <a:off x="9559636" y="2636322"/>
            <a:ext cx="2632364" cy="3277590"/>
          </a:xfrm>
          <a:prstGeom prst="rect">
            <a:avLst/>
          </a:prstGeom>
          <a:noFill/>
        </p:spPr>
      </p:pic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364861" y="5562600"/>
            <a:ext cx="7513046" cy="9843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speakers name (use Arial font only)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5124" y="4365625"/>
            <a:ext cx="7512783" cy="102730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300" b="1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subtitle text styles (use Arial font only)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4861" y="2827868"/>
            <a:ext cx="7513047" cy="1422586"/>
          </a:xfrm>
        </p:spPr>
        <p:txBody>
          <a:bodyPr/>
          <a:lstStyle>
            <a:lvl1pPr>
              <a:defRPr sz="5000" b="0"/>
            </a:lvl1pPr>
          </a:lstStyle>
          <a:p>
            <a:r>
              <a:rPr lang="en-US" dirty="0"/>
              <a:t>Click to edit title text</a:t>
            </a:r>
            <a:br>
              <a:rPr lang="en-US" dirty="0"/>
            </a:br>
            <a:r>
              <a:rPr lang="en-US" dirty="0"/>
              <a:t>(use Arial font only)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04" y="189856"/>
            <a:ext cx="2224436" cy="86968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AAABF16-F237-9841-B00C-ADDAE1B7CB5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84404" y="192513"/>
            <a:ext cx="2224436" cy="106191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0A58ED0-47DF-4C4E-8B8D-47A8DB84CCE4}"/>
              </a:ext>
            </a:extLst>
          </p:cNvPr>
          <p:cNvSpPr txBox="1"/>
          <p:nvPr userDrawn="1"/>
        </p:nvSpPr>
        <p:spPr>
          <a:xfrm>
            <a:off x="469537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ERT PHOTO LEFT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6110868" cy="6858000"/>
          </a:xfrm>
          <a:prstGeom prst="rect">
            <a:avLst/>
          </a:prstGeom>
          <a:solidFill>
            <a:srgbClr val="D9E1E2"/>
          </a:solidFill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add half-slide black &amp; white picture.</a:t>
            </a:r>
          </a:p>
          <a:p>
            <a:r>
              <a:rPr lang="en-US" dirty="0"/>
              <a:t>To change a color photo to black &amp; white, go to picture format, color, color saturation.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403731" y="838301"/>
            <a:ext cx="5469350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subhead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3731" y="331573"/>
            <a:ext cx="5485045" cy="59411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03731" y="1825625"/>
            <a:ext cx="5320119" cy="4351338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2000"/>
              </a:spcAft>
              <a:buClr>
                <a:schemeClr val="tx2"/>
              </a:buClr>
              <a:defRPr sz="2000"/>
            </a:lvl1pPr>
            <a:lvl2pPr marL="457200" indent="-228600">
              <a:spcBef>
                <a:spcPts val="0"/>
              </a:spcBef>
              <a:spcAft>
                <a:spcPts val="2000"/>
              </a:spcAft>
              <a:buClr>
                <a:schemeClr val="tx2"/>
              </a:buClr>
              <a:buFont typeface="Helvetica" charset="0"/>
              <a:buChar char="−"/>
              <a:defRPr sz="1800"/>
            </a:lvl2pPr>
            <a:lvl3pPr marL="685800" indent="-228600">
              <a:spcBef>
                <a:spcPts val="0"/>
              </a:spcBef>
              <a:spcAft>
                <a:spcPts val="2000"/>
              </a:spcAft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45645676-E048-044A-9129-1E07472E5D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7603" y="6307533"/>
            <a:ext cx="388175" cy="365125"/>
          </a:xfrm>
        </p:spPr>
        <p:txBody>
          <a:bodyPr/>
          <a:lstStyle>
            <a:lvl1pPr>
              <a:defRPr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C5DDAC-AAF4-DB45-8BFF-494412E61CF1}"/>
              </a:ext>
            </a:extLst>
          </p:cNvPr>
          <p:cNvSpPr txBox="1"/>
          <p:nvPr userDrawn="1"/>
        </p:nvSpPr>
        <p:spPr>
          <a:xfrm>
            <a:off x="992633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 BLU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102096" y="0"/>
            <a:ext cx="608990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344356" y="1997902"/>
            <a:ext cx="5601325" cy="4351338"/>
          </a:xfrm>
          <a:prstGeom prst="rect">
            <a:avLst/>
          </a:prstGeom>
        </p:spPr>
        <p:txBody>
          <a:bodyPr/>
          <a:lstStyle>
            <a:lvl1pPr>
              <a:spcAft>
                <a:spcPts val="1000"/>
              </a:spcAft>
              <a:buClr>
                <a:schemeClr val="tx1"/>
              </a:buClr>
              <a:defRPr sz="2000">
                <a:solidFill>
                  <a:schemeClr val="bg1"/>
                </a:solidFill>
              </a:defRPr>
            </a:lvl1pPr>
            <a:lvl2pPr marL="457200" indent="-228600">
              <a:spcAft>
                <a:spcPts val="1000"/>
              </a:spcAft>
              <a:buClr>
                <a:schemeClr val="tx1"/>
              </a:buClr>
              <a:buFont typeface="Helvetica" charset="0"/>
              <a:buChar char="−"/>
              <a:defRPr sz="1800">
                <a:solidFill>
                  <a:schemeClr val="bg1"/>
                </a:solidFill>
              </a:defRPr>
            </a:lvl2pPr>
            <a:lvl3pPr marL="685800" indent="-228600">
              <a:spcAft>
                <a:spcPts val="1000"/>
              </a:spcAft>
              <a:buClr>
                <a:schemeClr val="tx1"/>
              </a:buClr>
              <a:buFont typeface="Helvetica" charset="0"/>
              <a:buChar char="−"/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44356" y="331574"/>
            <a:ext cx="5469350" cy="10466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344356" y="1381641"/>
            <a:ext cx="5469350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0395B0AC-D3D9-B147-B28B-3E5556A5A7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2102" y="6022545"/>
            <a:ext cx="1543120" cy="73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27290"/>
      </p:ext>
    </p:extLst>
  </p:cSld>
  <p:clrMapOvr>
    <a:masterClrMapping/>
  </p:clrMapOvr>
  <p:transition spd="slow">
    <p:wipe dir="r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ON LEFT_TEXT ON BLUE 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102096" y="0"/>
            <a:ext cx="608990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>
              <a:solidFill>
                <a:schemeClr val="tx1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344356" y="1997902"/>
            <a:ext cx="5601325" cy="4223006"/>
          </a:xfrm>
          <a:prstGeom prst="rect">
            <a:avLst/>
          </a:prstGeom>
        </p:spPr>
        <p:txBody>
          <a:bodyPr/>
          <a:lstStyle>
            <a:lvl1pPr>
              <a:spcAft>
                <a:spcPts val="1000"/>
              </a:spcAft>
              <a:buClr>
                <a:schemeClr val="tx1"/>
              </a:buClr>
              <a:defRPr sz="2000">
                <a:solidFill>
                  <a:schemeClr val="bg1"/>
                </a:solidFill>
              </a:defRPr>
            </a:lvl1pPr>
            <a:lvl2pPr marL="457200" indent="-228600">
              <a:spcAft>
                <a:spcPts val="1000"/>
              </a:spcAft>
              <a:buClr>
                <a:schemeClr val="tx1"/>
              </a:buClr>
              <a:buFont typeface="Helvetica" charset="0"/>
              <a:buChar char="−"/>
              <a:defRPr sz="1800">
                <a:solidFill>
                  <a:schemeClr val="bg1"/>
                </a:solidFill>
              </a:defRPr>
            </a:lvl2pPr>
            <a:lvl3pPr marL="685800" indent="-228600">
              <a:spcAft>
                <a:spcPts val="1000"/>
              </a:spcAft>
              <a:buClr>
                <a:schemeClr val="tx1"/>
              </a:buClr>
              <a:buFont typeface="Helvetica" charset="0"/>
              <a:buChar char="−"/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44356" y="331574"/>
            <a:ext cx="5469350" cy="10466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344356" y="1381641"/>
            <a:ext cx="5469350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6110868" cy="6858000"/>
          </a:xfrm>
          <a:prstGeom prst="rect">
            <a:avLst/>
          </a:prstGeom>
          <a:solidFill>
            <a:srgbClr val="D9E1E2"/>
          </a:solidFill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add half-slide black &amp; white picture.</a:t>
            </a:r>
          </a:p>
          <a:p>
            <a:r>
              <a:rPr lang="en-US" dirty="0"/>
              <a:t>To change a color photo to black &amp; white, go to picture format, color, color saturation.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05D59EF-A89C-E24B-BCD5-AEB7FFECCFEC}"/>
              </a:ext>
            </a:extLst>
          </p:cNvPr>
          <p:cNvSpPr txBox="1">
            <a:spLocks/>
          </p:cNvSpPr>
          <p:nvPr userDrawn="1"/>
        </p:nvSpPr>
        <p:spPr>
          <a:xfrm>
            <a:off x="387603" y="6290064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94F836-7789-5C48-BAE2-DB4A8C54B85A}" type="slidenum">
              <a:rPr lang="en-US" sz="900" smtClean="0">
                <a:solidFill>
                  <a:srgbClr val="98A4AE"/>
                </a:solidFill>
              </a:rPr>
              <a:pPr/>
              <a:t>‹#›</a:t>
            </a:fld>
            <a:endParaRPr lang="en-US" sz="900" dirty="0">
              <a:solidFill>
                <a:srgbClr val="98A4AE"/>
              </a:solidFill>
            </a:endParaRPr>
          </a:p>
        </p:txBody>
      </p:sp>
      <p:pic>
        <p:nvPicPr>
          <p:cNvPr id="13" name="Picture 12" descr="Shape&#10;&#10;Description automatically generated with medium confidence">
            <a:extLst>
              <a:ext uri="{FF2B5EF4-FFF2-40B4-BE49-F238E27FC236}">
                <a16:creationId xmlns:a16="http://schemas.microsoft.com/office/drawing/2014/main" id="{35834A48-8189-F642-AC2F-E32D843711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2102" y="6022545"/>
            <a:ext cx="1543120" cy="736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8028063-D09D-0C40-AEF0-9A70A12B0B97}"/>
              </a:ext>
            </a:extLst>
          </p:cNvPr>
          <p:cNvSpPr txBox="1"/>
          <p:nvPr userDrawn="1"/>
        </p:nvSpPr>
        <p:spPr>
          <a:xfrm>
            <a:off x="992633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 RIGHT | BLUE TEX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608990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379" y="331573"/>
            <a:ext cx="5516650" cy="4743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304" y="6042287"/>
            <a:ext cx="1556188" cy="60842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60379" y="805960"/>
            <a:ext cx="5502859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0379" y="1825625"/>
            <a:ext cx="5521132" cy="4351338"/>
          </a:xfrm>
          <a:prstGeom prst="rect">
            <a:avLst/>
          </a:prstGeom>
        </p:spPr>
        <p:txBody>
          <a:bodyPr/>
          <a:lstStyle>
            <a:lvl1pPr marL="228600" indent="-228600">
              <a:spcAft>
                <a:spcPts val="2000"/>
              </a:spcAft>
              <a:buClr>
                <a:schemeClr val="tx1"/>
              </a:buClr>
              <a:buFont typeface="Arial" charset="0"/>
              <a:buChar char="•"/>
              <a:defRPr sz="2000">
                <a:solidFill>
                  <a:schemeClr val="bg1"/>
                </a:solidFill>
              </a:defRPr>
            </a:lvl1pPr>
            <a:lvl2pPr marL="457200" indent="-228600">
              <a:spcAft>
                <a:spcPts val="2000"/>
              </a:spcAft>
              <a:buClr>
                <a:schemeClr val="tx1"/>
              </a:buClr>
              <a:buFont typeface="Arial" charset="0"/>
              <a:buChar char="•"/>
              <a:defRPr sz="1800">
                <a:solidFill>
                  <a:schemeClr val="bg1"/>
                </a:solidFill>
              </a:defRPr>
            </a:lvl2pPr>
            <a:lvl3pPr marL="685800" indent="-228600">
              <a:spcAft>
                <a:spcPts val="2000"/>
              </a:spcAft>
              <a:buClr>
                <a:schemeClr val="tx1"/>
              </a:buClr>
              <a:buFont typeface="Arial" charset="0"/>
              <a:buChar char="•"/>
              <a:defRPr sz="16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081132" y="0"/>
            <a:ext cx="6110868" cy="6858000"/>
          </a:xfrm>
          <a:prstGeom prst="rect">
            <a:avLst/>
          </a:prstGeom>
          <a:solidFill>
            <a:srgbClr val="D9E1E2"/>
          </a:solidFill>
          <a:ln>
            <a:noFill/>
          </a:ln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add half-slide black &amp; white picture.</a:t>
            </a:r>
          </a:p>
          <a:p>
            <a:r>
              <a:rPr lang="en-US" dirty="0"/>
              <a:t>To change a color photo to black &amp; white, go to picture format, color, color saturation.</a:t>
            </a: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2851EC2A-DD82-AE41-90EE-8C47B0DD624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62102" y="6022545"/>
            <a:ext cx="1543120" cy="736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4D94F1A-DAB7-B748-9444-7236F406DCB0}"/>
              </a:ext>
            </a:extLst>
          </p:cNvPr>
          <p:cNvSpPr txBox="1"/>
          <p:nvPr userDrawn="1"/>
        </p:nvSpPr>
        <p:spPr>
          <a:xfrm>
            <a:off x="1003926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VARIAN CONFIDENTIAL – FOR INTERNAL USE ONLY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| BLU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615462" y="5503985"/>
            <a:ext cx="6066692" cy="12133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379" y="331573"/>
            <a:ext cx="5516650" cy="4743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6102096" y="0"/>
            <a:ext cx="608990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>
              <a:solidFill>
                <a:schemeClr val="tx1"/>
              </a:solidFill>
            </a:endParaRP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60379" y="805960"/>
            <a:ext cx="5502859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0379" y="1825625"/>
            <a:ext cx="5521132" cy="4351338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2000"/>
              </a:spcAft>
              <a:buClr>
                <a:schemeClr val="tx2"/>
              </a:buClr>
              <a:defRPr sz="2000"/>
            </a:lvl1pPr>
            <a:lvl2pPr marL="457200" indent="-228600">
              <a:spcBef>
                <a:spcPts val="0"/>
              </a:spcBef>
              <a:spcAft>
                <a:spcPts val="2000"/>
              </a:spcAft>
              <a:buClr>
                <a:schemeClr val="tx2"/>
              </a:buClr>
              <a:buFont typeface="Helvetica" charset="0"/>
              <a:buChar char="−"/>
              <a:defRPr sz="1800"/>
            </a:lvl2pPr>
            <a:lvl3pPr marL="685800" indent="-228600">
              <a:spcBef>
                <a:spcPts val="0"/>
              </a:spcBef>
              <a:spcAft>
                <a:spcPts val="2000"/>
              </a:spcAft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47826663-21BA-4043-8FA3-84CE62E56C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2102" y="6022545"/>
            <a:ext cx="1543120" cy="736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F85DCF-050D-1447-BE30-74666F789D73}"/>
              </a:ext>
            </a:extLst>
          </p:cNvPr>
          <p:cNvSpPr txBox="1"/>
          <p:nvPr userDrawn="1"/>
        </p:nvSpPr>
        <p:spPr>
          <a:xfrm>
            <a:off x="996363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546507332"/>
      </p:ext>
    </p:extLst>
  </p:cSld>
  <p:clrMapOvr>
    <a:masterClrMapping/>
  </p:clrMapOvr>
  <p:transition spd="slow">
    <p:wipe dir="r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EFT | INSERT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379" y="331573"/>
            <a:ext cx="5516650" cy="4743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304" y="6042287"/>
            <a:ext cx="1556188" cy="608423"/>
          </a:xfrm>
          <a:prstGeom prst="rect">
            <a:avLst/>
          </a:prstGeom>
        </p:spPr>
      </p:pic>
      <p:sp>
        <p:nvSpPr>
          <p:cNvPr id="6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60379" y="805960"/>
            <a:ext cx="5502859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0379" y="1825625"/>
            <a:ext cx="5521132" cy="4351338"/>
          </a:xfrm>
          <a:prstGeom prst="rect">
            <a:avLst/>
          </a:prstGeom>
        </p:spPr>
        <p:txBody>
          <a:bodyPr/>
          <a:lstStyle>
            <a:lvl1pPr>
              <a:spcAft>
                <a:spcPts val="2000"/>
              </a:spcAft>
              <a:buClr>
                <a:schemeClr val="tx2"/>
              </a:buClr>
              <a:defRPr sz="2000"/>
            </a:lvl1pPr>
            <a:lvl2pPr marL="457200" indent="-228600">
              <a:spcAft>
                <a:spcPts val="2000"/>
              </a:spcAft>
              <a:buClr>
                <a:schemeClr val="tx2"/>
              </a:buClr>
              <a:buFont typeface="Helvetica" charset="0"/>
              <a:buChar char="−"/>
              <a:defRPr sz="1800"/>
            </a:lvl2pPr>
            <a:lvl3pPr marL="685800" indent="-228600">
              <a:spcAft>
                <a:spcPts val="2000"/>
              </a:spcAft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6081132" y="0"/>
            <a:ext cx="6110868" cy="6858000"/>
          </a:xfrm>
          <a:prstGeom prst="rect">
            <a:avLst/>
          </a:prstGeom>
          <a:solidFill>
            <a:srgbClr val="D9E1E2"/>
          </a:solidFill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add half-slide black &amp; white picture.</a:t>
            </a:r>
          </a:p>
          <a:p>
            <a:r>
              <a:rPr lang="en-US" dirty="0"/>
              <a:t>To change a color photo to black &amp; white, go to picture format, color, color saturation.</a:t>
            </a:r>
          </a:p>
          <a:p>
            <a:br>
              <a:rPr lang="en-US" dirty="0"/>
            </a:br>
            <a:endParaRPr lang="en-US" dirty="0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39A57E31-2248-A044-8232-BE7188A030C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62102" y="6022545"/>
            <a:ext cx="1543120" cy="736700"/>
          </a:xfrm>
          <a:prstGeom prst="rect">
            <a:avLst/>
          </a:prstGeom>
        </p:spPr>
      </p:pic>
    </p:spTree>
  </p:cSld>
  <p:clrMapOvr>
    <a:masterClrMapping/>
  </p:clrMapOvr>
  <p:transition spd="slow">
    <p:wipe dir="r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 TEXT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344355" y="1825625"/>
            <a:ext cx="5485209" cy="4351338"/>
          </a:xfrm>
          <a:prstGeom prst="rect">
            <a:avLst/>
          </a:prstGeom>
        </p:spPr>
        <p:txBody>
          <a:bodyPr/>
          <a:lstStyle>
            <a:lvl1pPr>
              <a:spcAft>
                <a:spcPts val="2000"/>
              </a:spcAft>
              <a:buClr>
                <a:schemeClr val="accent1"/>
              </a:buClr>
              <a:defRPr sz="2000"/>
            </a:lvl1pPr>
            <a:lvl2pPr marL="457200" indent="-228600">
              <a:spcAft>
                <a:spcPts val="2000"/>
              </a:spcAft>
              <a:buClr>
                <a:schemeClr val="accent1"/>
              </a:buClr>
              <a:buFont typeface="Helvetica" charset="0"/>
              <a:buChar char="−"/>
              <a:defRPr sz="1800"/>
            </a:lvl2pPr>
            <a:lvl3pPr marL="685800" indent="-228600">
              <a:spcAft>
                <a:spcPts val="2000"/>
              </a:spcAft>
              <a:buClr>
                <a:schemeClr val="accent1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344355" y="331574"/>
            <a:ext cx="5485045" cy="50672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344355" y="838301"/>
            <a:ext cx="5469350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</p:spTree>
    <p:extLst>
      <p:ext uri="{BB962C8B-B14F-4D97-AF65-F5344CB8AC3E}">
        <p14:creationId xmlns:p14="http://schemas.microsoft.com/office/powerpoint/2010/main" val="1385274544"/>
      </p:ext>
    </p:extLst>
  </p:cSld>
  <p:clrMapOvr>
    <a:masterClrMapping/>
  </p:clrMapOvr>
  <p:transition spd="slow">
    <p:wipe dir="r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 LEFT TEXT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344355" y="1825625"/>
            <a:ext cx="5485209" cy="4351338"/>
          </a:xfrm>
          <a:prstGeom prst="rect">
            <a:avLst/>
          </a:prstGeom>
        </p:spPr>
        <p:txBody>
          <a:bodyPr/>
          <a:lstStyle>
            <a:lvl1pPr>
              <a:spcAft>
                <a:spcPts val="2000"/>
              </a:spcAft>
              <a:buClr>
                <a:schemeClr val="accent1"/>
              </a:buClr>
              <a:defRPr sz="2000"/>
            </a:lvl1pPr>
            <a:lvl2pPr marL="457200" indent="-228600">
              <a:spcAft>
                <a:spcPts val="2000"/>
              </a:spcAft>
              <a:buClr>
                <a:schemeClr val="accent1"/>
              </a:buClr>
              <a:buFont typeface="Helvetica" charset="0"/>
              <a:buChar char="−"/>
              <a:defRPr sz="1800"/>
            </a:lvl2pPr>
            <a:lvl3pPr marL="685800" indent="-228600">
              <a:spcAft>
                <a:spcPts val="2000"/>
              </a:spcAft>
              <a:buClr>
                <a:schemeClr val="accent1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6344355" y="331574"/>
            <a:ext cx="5485045" cy="50672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6344355" y="838301"/>
            <a:ext cx="5469350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2" name="Rectangle 1"/>
          <p:cNvSpPr/>
          <p:nvPr userDrawn="1"/>
        </p:nvSpPr>
        <p:spPr>
          <a:xfrm>
            <a:off x="795131" y="6042990"/>
            <a:ext cx="5459895" cy="5698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6110868" cy="6858000"/>
          </a:xfrm>
          <a:prstGeom prst="rect">
            <a:avLst/>
          </a:prstGeom>
          <a:solidFill>
            <a:srgbClr val="D9E1E2"/>
          </a:solidFill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add half-slide black &amp; white picture.</a:t>
            </a:r>
          </a:p>
          <a:p>
            <a:r>
              <a:rPr lang="en-US" dirty="0"/>
              <a:t>To change a color photo to black &amp; white, go to picture format, color, color saturation.</a:t>
            </a:r>
          </a:p>
          <a:p>
            <a:br>
              <a:rPr lang="en-US" dirty="0"/>
            </a:b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AE20995-F928-7F4E-A1DD-7ED5DA10D881}"/>
              </a:ext>
            </a:extLst>
          </p:cNvPr>
          <p:cNvSpPr txBox="1">
            <a:spLocks/>
          </p:cNvSpPr>
          <p:nvPr userDrawn="1"/>
        </p:nvSpPr>
        <p:spPr>
          <a:xfrm>
            <a:off x="387603" y="6282597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694F836-7789-5C48-BAE2-DB4A8C54B85A}" type="slidenum">
              <a:rPr lang="en-US" smtClean="0">
                <a:solidFill>
                  <a:srgbClr val="98A4AE"/>
                </a:solidFill>
              </a:rPr>
              <a:pPr/>
              <a:t>‹#›</a:t>
            </a:fld>
            <a:endParaRPr lang="en-US" dirty="0">
              <a:solidFill>
                <a:srgbClr val="98A4A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29F01E-3B65-324F-80D4-4AC4B3E0B833}"/>
              </a:ext>
            </a:extLst>
          </p:cNvPr>
          <p:cNvSpPr txBox="1"/>
          <p:nvPr userDrawn="1"/>
        </p:nvSpPr>
        <p:spPr>
          <a:xfrm>
            <a:off x="1000871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8660" y="2857995"/>
            <a:ext cx="6218040" cy="2564903"/>
          </a:xfrm>
        </p:spPr>
        <p:txBody>
          <a:bodyPr/>
          <a:lstStyle>
            <a:lvl1pPr>
              <a:defRPr sz="4000" b="0" baseline="0"/>
            </a:lvl1pPr>
          </a:lstStyle>
          <a:p>
            <a:r>
              <a:rPr lang="en-US" dirty="0"/>
              <a:t>Click to Edit Section 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5609DEB-D647-A84F-8B4C-E1B77C50F4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13374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192022"/>
      </p:ext>
    </p:extLst>
  </p:cSld>
  <p:clrMapOvr>
    <a:masterClrMapping/>
  </p:clrMapOvr>
  <p:transition spd="slow">
    <p:wipe dir="r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7207CA-F18A-684F-8E15-F86A9708424A}"/>
              </a:ext>
            </a:extLst>
          </p:cNvPr>
          <p:cNvSpPr/>
          <p:nvPr userDrawn="1"/>
        </p:nvSpPr>
        <p:spPr>
          <a:xfrm>
            <a:off x="804402" y="6170432"/>
            <a:ext cx="4985278" cy="651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" r="30750"/>
          <a:stretch/>
        </p:blipFill>
        <p:spPr>
          <a:xfrm>
            <a:off x="5305778" y="0"/>
            <a:ext cx="6886222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10" t="14143" r="17080" b="19623"/>
          <a:stretch/>
        </p:blipFill>
        <p:spPr>
          <a:xfrm>
            <a:off x="5730722" y="3728852"/>
            <a:ext cx="3146961" cy="312914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8660" y="2857995"/>
            <a:ext cx="6218040" cy="2564903"/>
          </a:xfrm>
        </p:spPr>
        <p:txBody>
          <a:bodyPr/>
          <a:lstStyle>
            <a:lvl1pPr>
              <a:defRPr sz="4000" b="0" baseline="0"/>
            </a:lvl1pPr>
          </a:lstStyle>
          <a:p>
            <a:r>
              <a:rPr lang="en-US" dirty="0"/>
              <a:t>Click to Edit Section 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731DB51-194B-BA40-858B-864293BC93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13374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771F138A-3B24-0941-9325-A3AC003393F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62102" y="6022545"/>
            <a:ext cx="1543120" cy="7367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0DEC099-6691-4B42-AAB8-4BBB35556714}"/>
              </a:ext>
            </a:extLst>
          </p:cNvPr>
          <p:cNvSpPr txBox="1"/>
          <p:nvPr userDrawn="1"/>
        </p:nvSpPr>
        <p:spPr>
          <a:xfrm>
            <a:off x="992633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OMA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A7DB827-4466-884D-9786-B15C7217B887}"/>
              </a:ext>
            </a:extLst>
          </p:cNvPr>
          <p:cNvSpPr/>
          <p:nvPr userDrawn="1"/>
        </p:nvSpPr>
        <p:spPr>
          <a:xfrm>
            <a:off x="184404" y="6291532"/>
            <a:ext cx="5325000" cy="5664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59" t="3800" r="33556" b="27803"/>
          <a:stretch/>
        </p:blipFill>
        <p:spPr>
          <a:xfrm flipH="1">
            <a:off x="6075602" y="0"/>
            <a:ext cx="6370397" cy="6858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16" t="23907" r="31227" b="19585"/>
          <a:stretch/>
        </p:blipFill>
        <p:spPr>
          <a:xfrm>
            <a:off x="9262753" y="1"/>
            <a:ext cx="2929248" cy="3241964"/>
          </a:xfrm>
          <a:prstGeom prst="rect">
            <a:avLst/>
          </a:prstGeom>
        </p:spPr>
      </p:pic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364861" y="5562600"/>
            <a:ext cx="7513046" cy="9843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speakers name</a:t>
            </a:r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5124" y="4365625"/>
            <a:ext cx="7512783" cy="102730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300" b="1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subtitle text styles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64861" y="2827868"/>
            <a:ext cx="7513047" cy="1422586"/>
          </a:xfrm>
        </p:spPr>
        <p:txBody>
          <a:bodyPr/>
          <a:lstStyle>
            <a:lvl1pPr>
              <a:defRPr sz="5000" b="0"/>
            </a:lvl1pPr>
          </a:lstStyle>
          <a:p>
            <a:r>
              <a:rPr lang="en-US" dirty="0"/>
              <a:t>Click to edit title text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04" y="189856"/>
            <a:ext cx="2224436" cy="8696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C3680A-E080-FC49-A382-BDA6FADBCDA3}"/>
              </a:ext>
            </a:extLst>
          </p:cNvPr>
          <p:cNvSpPr txBox="1"/>
          <p:nvPr userDrawn="1"/>
        </p:nvSpPr>
        <p:spPr>
          <a:xfrm>
            <a:off x="3525328" y="66423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3D76CB4-220E-1941-99C1-46B954AAA1EF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/>
          <a:stretch/>
        </p:blipFill>
        <p:spPr>
          <a:xfrm>
            <a:off x="184404" y="192513"/>
            <a:ext cx="2224436" cy="1061917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71B0D6-6A1A-D040-8421-F9E64030E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000B34-FDF8-6C4F-92DD-7BF109E80F0E}"/>
              </a:ext>
            </a:extLst>
          </p:cNvPr>
          <p:cNvSpPr txBox="1"/>
          <p:nvPr userDrawn="1"/>
        </p:nvSpPr>
        <p:spPr>
          <a:xfrm>
            <a:off x="798520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DIVIDER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1" t="5413" r="13497" b="43762"/>
          <a:stretch/>
        </p:blipFill>
        <p:spPr>
          <a:xfrm>
            <a:off x="5315919" y="185980"/>
            <a:ext cx="6876080" cy="667202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5" t="13388" r="20572" b="19624"/>
          <a:stretch/>
        </p:blipFill>
        <p:spPr>
          <a:xfrm>
            <a:off x="7707085" y="3693226"/>
            <a:ext cx="3087585" cy="31647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8660" y="2857995"/>
            <a:ext cx="6218040" cy="2564903"/>
          </a:xfrm>
        </p:spPr>
        <p:txBody>
          <a:bodyPr/>
          <a:lstStyle>
            <a:lvl1pPr>
              <a:defRPr sz="4000" b="0" baseline="0"/>
            </a:lvl1pPr>
          </a:lstStyle>
          <a:p>
            <a:r>
              <a:rPr lang="en-US" dirty="0"/>
              <a:t>Click to Edit Section 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8510DDE-FA75-3A4F-AEBD-56A0820272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10915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72E41E-6B54-4845-87DB-A928F8795CED}"/>
              </a:ext>
            </a:extLst>
          </p:cNvPr>
          <p:cNvSpPr/>
          <p:nvPr userDrawn="1"/>
        </p:nvSpPr>
        <p:spPr>
          <a:xfrm>
            <a:off x="824280" y="6170432"/>
            <a:ext cx="4985278" cy="6510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218E4934-FA4C-A146-A794-F1D4364064E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62102" y="6022545"/>
            <a:ext cx="1543120" cy="7367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83C24F7-2DBA-AE4B-B830-A2466C448E90}"/>
              </a:ext>
            </a:extLst>
          </p:cNvPr>
          <p:cNvSpPr txBox="1"/>
          <p:nvPr userDrawn="1"/>
        </p:nvSpPr>
        <p:spPr>
          <a:xfrm>
            <a:off x="992633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| INSER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10886"/>
            <a:ext cx="12192000" cy="6858000"/>
          </a:xfrm>
          <a:prstGeom prst="rect">
            <a:avLst/>
          </a:prstGeom>
          <a:solidFill>
            <a:srgbClr val="D9E1E2"/>
          </a:solidFill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add full-slide black &amp; white picture.</a:t>
            </a:r>
          </a:p>
          <a:p>
            <a:r>
              <a:rPr lang="en-US" dirty="0"/>
              <a:t>To change a color photo to black &amp; white, go to picture format, color, color saturation.</a:t>
            </a:r>
            <a:br>
              <a:rPr lang="en-US" dirty="0"/>
            </a:b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8660" y="2857995"/>
            <a:ext cx="6218040" cy="2564903"/>
          </a:xfrm>
        </p:spPr>
        <p:txBody>
          <a:bodyPr/>
          <a:lstStyle>
            <a:lvl1pPr>
              <a:defRPr sz="4000" b="0" baseline="0"/>
            </a:lvl1pPr>
          </a:lstStyle>
          <a:p>
            <a:r>
              <a:rPr lang="en-US" dirty="0"/>
              <a:t>Click to Edit Section 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4C120-949C-2B46-B974-F5B0F81F7B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13333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 descr="Shape&#10;&#10;Description automatically generated with medium confidence">
            <a:extLst>
              <a:ext uri="{FF2B5EF4-FFF2-40B4-BE49-F238E27FC236}">
                <a16:creationId xmlns:a16="http://schemas.microsoft.com/office/drawing/2014/main" id="{98EDBADF-A72E-CD49-8133-3FFCCFFAAD2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62102" y="6022545"/>
            <a:ext cx="1543120" cy="736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2BBC86-896A-874D-9A1F-C79C1A171363}"/>
              </a:ext>
            </a:extLst>
          </p:cNvPr>
          <p:cNvSpPr txBox="1"/>
          <p:nvPr userDrawn="1"/>
        </p:nvSpPr>
        <p:spPr>
          <a:xfrm>
            <a:off x="992633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|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0" t="14518" r="20608" b="18224"/>
          <a:stretch/>
        </p:blipFill>
        <p:spPr>
          <a:xfrm>
            <a:off x="6388099" y="394044"/>
            <a:ext cx="6083301" cy="23813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98660" y="2857995"/>
            <a:ext cx="6218040" cy="2564903"/>
          </a:xfrm>
        </p:spPr>
        <p:txBody>
          <a:bodyPr/>
          <a:lstStyle>
            <a:lvl1pPr>
              <a:defRPr sz="4000" b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Section 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C7809BC4-BF34-3348-A20B-EBF76B7114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05649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Shape&#10;&#10;Description automatically generated with medium confidence">
            <a:extLst>
              <a:ext uri="{FF2B5EF4-FFF2-40B4-BE49-F238E27FC236}">
                <a16:creationId xmlns:a16="http://schemas.microsoft.com/office/drawing/2014/main" id="{34034522-53E1-A84C-A227-5CF0EA15FB2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62102" y="6022545"/>
            <a:ext cx="1543120" cy="7367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9554CFA-7A71-E04C-902E-8B13B9AAA46A}"/>
              </a:ext>
            </a:extLst>
          </p:cNvPr>
          <p:cNvSpPr txBox="1"/>
          <p:nvPr userDrawn="1"/>
        </p:nvSpPr>
        <p:spPr>
          <a:xfrm>
            <a:off x="1015493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chemeClr val="bg1"/>
                </a:solidFill>
              </a:rPr>
              <a:t>VARIAN CONFIDENTIAL –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1186855435"/>
      </p:ext>
    </p:extLst>
  </p:cSld>
  <p:clrMapOvr>
    <a:masterClrMapping/>
  </p:clrMapOvr>
  <p:transition spd="slow">
    <p:wipe dir="r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 WITH LEG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252513"/>
      </p:ext>
    </p:extLst>
  </p:cSld>
  <p:clrMapOvr>
    <a:masterClrMapping/>
  </p:clrMapOvr>
  <p:transition spd="slow">
    <p:wipe dir="r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09600" y="5715000"/>
            <a:ext cx="11353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094973"/>
      </p:ext>
    </p:extLst>
  </p:cSld>
  <p:clrMapOvr>
    <a:masterClrMapping/>
  </p:clrMapOvr>
  <p:transition spd="slow">
    <p:wipe dir="r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| INSER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9E1E2"/>
          </a:solidFill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add full-slide black &amp; white picture.</a:t>
            </a:r>
          </a:p>
          <a:p>
            <a:r>
              <a:rPr lang="en-US" dirty="0"/>
              <a:t>Adjust text positioning as needed.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F756653-B8EF-9E41-9EC5-22CE40365C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282380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32CCBA-DD13-1641-BB8C-6264EE033D56}"/>
              </a:ext>
            </a:extLst>
          </p:cNvPr>
          <p:cNvSpPr txBox="1"/>
          <p:nvPr userDrawn="1"/>
        </p:nvSpPr>
        <p:spPr>
          <a:xfrm>
            <a:off x="1015493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943257838"/>
      </p:ext>
    </p:extLst>
  </p:cSld>
  <p:clrMapOvr>
    <a:masterClrMapping/>
  </p:clrMapOvr>
  <p:transition spd="slow">
    <p:wipe dir="r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ape&#10;&#10;Description automatically generated with medium confidence">
            <a:extLst>
              <a:ext uri="{FF2B5EF4-FFF2-40B4-BE49-F238E27FC236}">
                <a16:creationId xmlns:a16="http://schemas.microsoft.com/office/drawing/2014/main" id="{2CCA3B81-0B86-6E44-B510-68D690B0A51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83690" y="2078959"/>
            <a:ext cx="6634729" cy="3167482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wipe dir="r"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FE3FF-58BA-B740-999F-44643AC66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2D5E71-7C70-5146-8C8C-4804EBE323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203862"/>
      </p:ext>
    </p:extLst>
  </p:cSld>
  <p:clrMapOvr>
    <a:masterClrMapping/>
  </p:clrMapOvr>
  <p:transition spd="slow">
    <p:wipe dir="r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43" y="329698"/>
            <a:ext cx="11242646" cy="6175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0379" y="1825625"/>
            <a:ext cx="11236362" cy="4351338"/>
          </a:xfrm>
          <a:prstGeom prst="rect">
            <a:avLst/>
          </a:prstGeom>
        </p:spPr>
        <p:txBody>
          <a:bodyPr/>
          <a:lstStyle>
            <a:lvl1pPr>
              <a:spcAft>
                <a:spcPts val="1000"/>
              </a:spcAft>
              <a:buClr>
                <a:schemeClr val="tx2"/>
              </a:buClr>
              <a:defRPr sz="2000"/>
            </a:lvl1pPr>
            <a:lvl2pPr marL="457200" indent="-228600"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800"/>
            </a:lvl2pPr>
            <a:lvl3pPr marL="685800" indent="-228600"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76238" y="805957"/>
            <a:ext cx="11220503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A209E6B-DF88-F340-8AE7-B44B040224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07533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43" y="329697"/>
            <a:ext cx="11242646" cy="1325563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98906" y="1833309"/>
            <a:ext cx="11236362" cy="435133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/>
            </a:lvl1pPr>
            <a:lvl2pPr marL="457200" indent="-228600">
              <a:buClr>
                <a:schemeClr val="tx2"/>
              </a:buClr>
              <a:buFont typeface="Helvetica" charset="0"/>
              <a:buChar char="−"/>
              <a:defRPr sz="18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0ABA8C4-6541-2C42-ADF8-A548F97C49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07533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77943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 flipH="1">
            <a:off x="-2" y="0"/>
            <a:ext cx="670560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/>
            <a:endParaRPr lang="en-US" dirty="0" err="1">
              <a:solidFill>
                <a:schemeClr val="tx1"/>
              </a:solidFill>
            </a:endParaRPr>
          </a:p>
        </p:txBody>
      </p:sp>
      <p:sp>
        <p:nvSpPr>
          <p:cNvPr id="4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9E1E2"/>
          </a:solidFill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chemeClr val="tx2"/>
              </a:buClr>
              <a:buSzTx/>
              <a:buFontTx/>
              <a:buNone/>
              <a:tabLst/>
              <a:defRPr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center icon to add full-slide black &amp; white picture.</a:t>
            </a:r>
          </a:p>
          <a:p>
            <a:r>
              <a:rPr lang="en-US" dirty="0"/>
              <a:t>To change a color photo to black &amp; white, go to picture format, color, color saturation.</a:t>
            </a:r>
            <a:br>
              <a:rPr lang="en-US" dirty="0"/>
            </a:b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404" y="189856"/>
            <a:ext cx="2224436" cy="869688"/>
          </a:xfrm>
          <a:prstGeom prst="rect">
            <a:avLst/>
          </a:prstGeom>
        </p:spPr>
      </p:pic>
      <p:sp>
        <p:nvSpPr>
          <p:cNvPr id="4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364861" y="5562600"/>
            <a:ext cx="7513046" cy="98436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speakers name</a:t>
            </a:r>
          </a:p>
        </p:txBody>
      </p:sp>
      <p:sp>
        <p:nvSpPr>
          <p:cNvPr id="41" name="Text Placeholder 13"/>
          <p:cNvSpPr>
            <a:spLocks noGrp="1"/>
          </p:cNvSpPr>
          <p:nvPr>
            <p:ph type="body" sz="quarter" idx="10" hasCustomPrompt="1"/>
          </p:nvPr>
        </p:nvSpPr>
        <p:spPr>
          <a:xfrm>
            <a:off x="365124" y="4365625"/>
            <a:ext cx="7512783" cy="102730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2300" b="1">
                <a:solidFill>
                  <a:schemeClr val="tx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subtitle text styles</a:t>
            </a:r>
          </a:p>
        </p:txBody>
      </p:sp>
      <p:sp>
        <p:nvSpPr>
          <p:cNvPr id="42" name="Title 1"/>
          <p:cNvSpPr>
            <a:spLocks noGrp="1"/>
          </p:cNvSpPr>
          <p:nvPr>
            <p:ph type="title" hasCustomPrompt="1"/>
          </p:nvPr>
        </p:nvSpPr>
        <p:spPr>
          <a:xfrm>
            <a:off x="364861" y="2827868"/>
            <a:ext cx="7513047" cy="1422586"/>
          </a:xfrm>
        </p:spPr>
        <p:txBody>
          <a:bodyPr/>
          <a:lstStyle>
            <a:lvl1pPr>
              <a:defRPr sz="5000" b="0"/>
            </a:lvl1pPr>
          </a:lstStyle>
          <a:p>
            <a:r>
              <a:rPr lang="en-US" dirty="0"/>
              <a:t>Click to edit title text</a:t>
            </a:r>
          </a:p>
        </p:txBody>
      </p:sp>
      <p:pic>
        <p:nvPicPr>
          <p:cNvPr id="44" name="Picture 4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731" y="1783361"/>
            <a:ext cx="5074639" cy="5074639"/>
          </a:xfrm>
          <a:prstGeom prst="rect">
            <a:avLst/>
          </a:prstGeom>
          <a:noFill/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94C8AB6-1531-9C49-8E16-8696F9F1694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184457" y="192513"/>
            <a:ext cx="2224330" cy="106191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A8FB81A-FB34-AE47-A478-9DEBF2BF5AFF}"/>
              </a:ext>
            </a:extLst>
          </p:cNvPr>
          <p:cNvSpPr txBox="1"/>
          <p:nvPr userDrawn="1"/>
        </p:nvSpPr>
        <p:spPr>
          <a:xfrm>
            <a:off x="469537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N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2447" y="330155"/>
            <a:ext cx="1137173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74285-CD48-5447-B116-A4C5B478CA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07533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581120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 INSERT A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921992" y="1089356"/>
            <a:ext cx="6524606" cy="3387681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2000"/>
              </a:spcAft>
              <a:buClr>
                <a:schemeClr val="tx1"/>
              </a:buClr>
              <a:buSzTx/>
              <a:buFont typeface="+mj-lt"/>
              <a:buAutoNum type="arabicPeriod"/>
              <a:tabLst/>
              <a:defRPr sz="1800" b="1" baseline="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2000"/>
              </a:spcAft>
              <a:buClr>
                <a:schemeClr val="bg1"/>
              </a:buClr>
              <a:buFontTx/>
              <a:buNone/>
              <a:defRPr sz="1800"/>
            </a:lvl2pPr>
            <a:lvl3pPr marL="457200" indent="0">
              <a:buClr>
                <a:schemeClr val="bg1"/>
              </a:buClr>
              <a:buFontTx/>
              <a:buNone/>
              <a:defRPr sz="1600"/>
            </a:lvl3pPr>
          </a:lstStyle>
          <a:p>
            <a:pPr lvl="0"/>
            <a:r>
              <a:rPr lang="en-US" dirty="0"/>
              <a:t>Click to edit master text styles </a:t>
            </a:r>
            <a:r>
              <a:rPr lang="mr-IN" dirty="0"/>
              <a:t>–</a:t>
            </a:r>
            <a:r>
              <a:rPr lang="en-US" dirty="0"/>
              <a:t> 18 point</a:t>
            </a:r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5346914" y="450299"/>
            <a:ext cx="5392236" cy="41878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92CD1185-53F4-9B4F-8FE1-297ABC2D84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87603" y="6305432"/>
            <a:ext cx="388175" cy="365125"/>
          </a:xfrm>
        </p:spPr>
        <p:txBody>
          <a:bodyPr/>
          <a:lstStyle>
            <a:lvl1pPr>
              <a:defRPr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298906" y="1833309"/>
            <a:ext cx="11236362" cy="435133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/>
            </a:lvl1pPr>
            <a:lvl2pPr marL="457200" indent="-228600">
              <a:buClr>
                <a:schemeClr val="tx2"/>
              </a:buClr>
              <a:buFont typeface="Helvetica" charset="0"/>
              <a:buChar char="−"/>
              <a:defRPr sz="1800"/>
            </a:lvl2pPr>
            <a:lvl3pPr marL="685800" indent="-228600"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C0ABA8C4-6541-2C42-ADF8-A548F97C49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07533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65552C5-E9EB-6B44-9A5E-97B36AFE6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71235396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43" y="329698"/>
            <a:ext cx="11242646" cy="6175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60379" y="1825625"/>
            <a:ext cx="11236362" cy="4351338"/>
          </a:xfrm>
          <a:prstGeom prst="rect">
            <a:avLst/>
          </a:prstGeom>
        </p:spPr>
        <p:txBody>
          <a:bodyPr/>
          <a:lstStyle>
            <a:lvl1pPr>
              <a:spcAft>
                <a:spcPts val="1000"/>
              </a:spcAft>
              <a:buClr>
                <a:schemeClr val="tx2"/>
              </a:buClr>
              <a:defRPr sz="2000"/>
            </a:lvl1pPr>
            <a:lvl2pPr marL="457200" indent="-228600"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800"/>
            </a:lvl2pPr>
            <a:lvl3pPr marL="685800" indent="-228600">
              <a:spcAft>
                <a:spcPts val="1000"/>
              </a:spcAft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76238" y="805957"/>
            <a:ext cx="11220503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8A209E6B-DF88-F340-8AE7-B44B040224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07533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ON LEFT PHOTO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743" y="329698"/>
            <a:ext cx="11242646" cy="6175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376238" y="805957"/>
            <a:ext cx="11220503" cy="48418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200" b="1">
                <a:solidFill>
                  <a:schemeClr val="tx2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</a:t>
            </a:r>
            <a:r>
              <a:rPr lang="en-US"/>
              <a:t>edit subhead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60379" y="1834325"/>
            <a:ext cx="4888515" cy="4269592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spcAft>
                <a:spcPts val="2000"/>
              </a:spcAft>
              <a:buClr>
                <a:schemeClr val="tx2"/>
              </a:buClr>
              <a:defRPr sz="2000"/>
            </a:lvl1pPr>
            <a:lvl2pPr marL="457200" indent="-228600">
              <a:spcBef>
                <a:spcPts val="0"/>
              </a:spcBef>
              <a:spcAft>
                <a:spcPts val="2000"/>
              </a:spcAft>
              <a:buClr>
                <a:schemeClr val="tx2"/>
              </a:buClr>
              <a:buFont typeface="Helvetica" charset="0"/>
              <a:buChar char="−"/>
              <a:defRPr sz="1800"/>
            </a:lvl2pPr>
            <a:lvl3pPr marL="685800" indent="-228600">
              <a:spcAft>
                <a:spcPts val="2000"/>
              </a:spcAft>
              <a:buClr>
                <a:schemeClr val="tx2"/>
              </a:buClr>
              <a:buFont typeface="Helvetica" charset="0"/>
              <a:buChar char="−"/>
              <a:defRPr sz="16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28D4375-AB4C-B148-8A78-709168D76F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87603" y="6307533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4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4861" y="331573"/>
            <a:ext cx="1137173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603" y="6307533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9"/>
          <a:srcRect/>
          <a:stretch/>
        </p:blipFill>
        <p:spPr>
          <a:xfrm>
            <a:off x="10456449" y="6017165"/>
            <a:ext cx="1554458" cy="74207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D8134D-65F7-AA41-9185-3490F57DB309}"/>
              </a:ext>
            </a:extLst>
          </p:cNvPr>
          <p:cNvSpPr txBox="1"/>
          <p:nvPr userDrawn="1"/>
        </p:nvSpPr>
        <p:spPr>
          <a:xfrm>
            <a:off x="996363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VARIAN CONFIDENTIAL – FOR INTERNAL USE ONLY</a:t>
            </a:r>
          </a:p>
        </p:txBody>
      </p:sp>
    </p:spTree>
    <p:extLst>
      <p:ext uri="{BB962C8B-B14F-4D97-AF65-F5344CB8AC3E}">
        <p14:creationId xmlns:p14="http://schemas.microsoft.com/office/powerpoint/2010/main" val="2135209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708" r:id="rId2"/>
    <p:sldLayoutId id="2147483710" r:id="rId3"/>
    <p:sldLayoutId id="2147483696" r:id="rId4"/>
    <p:sldLayoutId id="2147483652" r:id="rId5"/>
    <p:sldLayoutId id="2147483707" r:id="rId6"/>
    <p:sldLayoutId id="2147483650" r:id="rId7"/>
    <p:sldLayoutId id="2147483651" r:id="rId8"/>
    <p:sldLayoutId id="2147483677" r:id="rId9"/>
    <p:sldLayoutId id="2147483678" r:id="rId10"/>
    <p:sldLayoutId id="2147483692" r:id="rId11"/>
    <p:sldLayoutId id="2147483701" r:id="rId12"/>
    <p:sldLayoutId id="2147483713" r:id="rId13"/>
    <p:sldLayoutId id="2147483702" r:id="rId14"/>
    <p:sldLayoutId id="2147483691" r:id="rId15"/>
    <p:sldLayoutId id="2147483703" r:id="rId16"/>
    <p:sldLayoutId id="2147483653" r:id="rId17"/>
    <p:sldLayoutId id="2147483693" r:id="rId18"/>
    <p:sldLayoutId id="2147483654" r:id="rId19"/>
    <p:sldLayoutId id="2147483685" r:id="rId20"/>
    <p:sldLayoutId id="2147483655" r:id="rId21"/>
    <p:sldLayoutId id="2147483687" r:id="rId22"/>
    <p:sldLayoutId id="2147483688" r:id="rId23"/>
    <p:sldLayoutId id="2147483656" r:id="rId24"/>
    <p:sldLayoutId id="2147483686" r:id="rId25"/>
    <p:sldLayoutId id="2147483668" r:id="rId26"/>
    <p:sldLayoutId id="2147483704" r:id="rId27"/>
    <p:sldLayoutId id="2147483666" r:id="rId28"/>
    <p:sldLayoutId id="2147483705" r:id="rId29"/>
    <p:sldLayoutId id="2147483706" r:id="rId30"/>
    <p:sldLayoutId id="2147483689" r:id="rId31"/>
    <p:sldLayoutId id="2147483711" r:id="rId32"/>
    <p:sldLayoutId id="2147483658" r:id="rId33"/>
    <p:sldLayoutId id="2147483682" r:id="rId34"/>
    <p:sldLayoutId id="2147483690" r:id="rId35"/>
    <p:sldLayoutId id="2147483661" r:id="rId36"/>
    <p:sldLayoutId id="2147483712" r:id="rId37"/>
  </p:sldLayoutIdLst>
  <p:transition spd="slow">
    <p:wipe dir="r"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marR="0" indent="-22860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56">
          <p15:clr>
            <a:srgbClr val="F26B43"/>
          </p15:clr>
        </p15:guide>
        <p15:guide id="2" pos="288">
          <p15:clr>
            <a:srgbClr val="F26B43"/>
          </p15:clr>
        </p15:guide>
        <p15:guide id="3" pos="739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4861" y="331573"/>
            <a:ext cx="11371732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7603" y="6307533"/>
            <a:ext cx="38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98A4AE"/>
                </a:solidFill>
              </a:defRPr>
            </a:lvl1pPr>
          </a:lstStyle>
          <a:p>
            <a:fld id="{0694F836-7789-5C48-BAE2-DB4A8C54B85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9304" y="6039112"/>
            <a:ext cx="1556188" cy="6084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09904B-1DA5-3E40-9619-3D5CD1F68F71}"/>
              </a:ext>
            </a:extLst>
          </p:cNvPr>
          <p:cNvSpPr txBox="1"/>
          <p:nvPr userDrawn="1"/>
        </p:nvSpPr>
        <p:spPr>
          <a:xfrm>
            <a:off x="958322" y="6420981"/>
            <a:ext cx="8048297" cy="229876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900" dirty="0">
                <a:solidFill>
                  <a:srgbClr val="98A4AE"/>
                </a:solidFill>
              </a:rPr>
              <a:t>© 2021 VARIAN MEDICAL SYSTEMS, INC.  For immediate recipient’s use only.</a:t>
            </a:r>
          </a:p>
        </p:txBody>
      </p:sp>
    </p:spTree>
    <p:extLst>
      <p:ext uri="{BB962C8B-B14F-4D97-AF65-F5344CB8AC3E}">
        <p14:creationId xmlns:p14="http://schemas.microsoft.com/office/powerpoint/2010/main" val="2135209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</p:sldLayoutIdLst>
  <p:transition spd="slow">
    <p:wipe dir="r"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marR="0" indent="-22860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56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Martin von Siebenthal</a:t>
            </a:r>
          </a:p>
          <a:p>
            <a:r>
              <a:rPr lang="en-US" dirty="0"/>
              <a:t>May 24, 2021</a:t>
            </a: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TODO: Create as vector graphics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 Figures for XRTS on FHIR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5800" y="1219200"/>
            <a:ext cx="6019800" cy="6019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E1D900-FBFD-1643-9394-507D7563AE5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85781" y="189856"/>
            <a:ext cx="1821680" cy="86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9815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Use Cases: Radiotherapy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078" y="1692493"/>
            <a:ext cx="4490316" cy="4351338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800"/>
              </a:spcBef>
              <a:buAutoNum type="arabicPeriod"/>
            </a:pPr>
            <a:r>
              <a:rPr lang="en-CH" sz="1600" dirty="0">
                <a:solidFill>
                  <a:schemeClr val="accent1"/>
                </a:solidFill>
              </a:rPr>
              <a:t>Prescript</a:t>
            </a:r>
            <a:r>
              <a:rPr lang="en-GB" sz="1600" dirty="0" err="1">
                <a:solidFill>
                  <a:schemeClr val="accent1"/>
                </a:solidFill>
              </a:rPr>
              <a:t>i</a:t>
            </a:r>
            <a:r>
              <a:rPr lang="en-CH" sz="1600" dirty="0">
                <a:solidFill>
                  <a:schemeClr val="accent1"/>
                </a:solidFill>
              </a:rPr>
              <a:t>o</a:t>
            </a:r>
            <a:r>
              <a:rPr lang="en-GB" sz="1600" dirty="0">
                <a:solidFill>
                  <a:schemeClr val="accent1"/>
                </a:solidFill>
              </a:rPr>
              <a:t>n</a:t>
            </a:r>
            <a:r>
              <a:rPr lang="en-CH" sz="1600" dirty="0">
                <a:solidFill>
                  <a:schemeClr val="accent1"/>
                </a:solidFill>
              </a:rPr>
              <a:t> </a:t>
            </a:r>
            <a:r>
              <a:rPr lang="en-GB" sz="1600" dirty="0">
                <a:solidFill>
                  <a:schemeClr val="accent1"/>
                </a:solidFill>
              </a:rPr>
              <a:t>S</a:t>
            </a:r>
            <a:r>
              <a:rPr lang="en-CH" sz="1600" dirty="0">
                <a:solidFill>
                  <a:schemeClr val="accent1"/>
                </a:solidFill>
              </a:rPr>
              <a:t>u</a:t>
            </a:r>
            <a:r>
              <a:rPr lang="en-GB" sz="1600" dirty="0">
                <a:solidFill>
                  <a:schemeClr val="accent1"/>
                </a:solidFill>
              </a:rPr>
              <a:t>m</a:t>
            </a:r>
            <a:r>
              <a:rPr lang="en-CH" sz="1600" dirty="0">
                <a:solidFill>
                  <a:schemeClr val="accent1"/>
                </a:solidFill>
              </a:rPr>
              <a:t>m</a:t>
            </a:r>
            <a:r>
              <a:rPr lang="en-GB" sz="1600" dirty="0">
                <a:solidFill>
                  <a:schemeClr val="accent1"/>
                </a:solidFill>
              </a:rPr>
              <a:t>a</a:t>
            </a:r>
            <a:r>
              <a:rPr lang="en-CH" sz="1600" dirty="0">
                <a:solidFill>
                  <a:schemeClr val="accent1"/>
                </a:solidFill>
              </a:rPr>
              <a:t>r</a:t>
            </a:r>
            <a:r>
              <a:rPr lang="en-GB" sz="1600" dirty="0">
                <a:solidFill>
                  <a:schemeClr val="accent1"/>
                </a:solidFill>
              </a:rPr>
              <a:t>y</a:t>
            </a:r>
            <a:br>
              <a:rPr lang="en-CH" sz="1600" dirty="0">
                <a:solidFill>
                  <a:schemeClr val="accent1"/>
                </a:solidFill>
              </a:rPr>
            </a:br>
            <a:r>
              <a:rPr lang="en-GB" sz="1200" dirty="0"/>
              <a:t>w</a:t>
            </a:r>
            <a:r>
              <a:rPr lang="en-CH" sz="1200" dirty="0"/>
              <a:t>h</a:t>
            </a:r>
            <a:r>
              <a:rPr lang="en-GB" sz="1200" dirty="0"/>
              <a:t>a</a:t>
            </a:r>
            <a:r>
              <a:rPr lang="en-CH" sz="1200" dirty="0"/>
              <a:t>t </a:t>
            </a:r>
            <a:r>
              <a:rPr lang="en-GB" sz="1200" dirty="0"/>
              <a:t>w</a:t>
            </a:r>
            <a:r>
              <a:rPr lang="en-CH" sz="1200" dirty="0"/>
              <a:t>a</a:t>
            </a:r>
            <a:r>
              <a:rPr lang="en-GB" sz="1200" dirty="0"/>
              <a:t>s</a:t>
            </a:r>
            <a:r>
              <a:rPr lang="en-CH" sz="1200" dirty="0"/>
              <a:t> prescribed?</a:t>
            </a:r>
            <a:br>
              <a:rPr lang="en-CH" sz="1200" dirty="0"/>
            </a:br>
            <a:endParaRPr lang="en-CH" sz="1200" dirty="0"/>
          </a:p>
          <a:p>
            <a:pPr marL="355600" indent="-355600">
              <a:lnSpc>
                <a:spcPct val="100000"/>
              </a:lnSpc>
              <a:spcBef>
                <a:spcPts val="1800"/>
              </a:spcBef>
              <a:buNone/>
            </a:pPr>
            <a:r>
              <a:rPr lang="en-CH" sz="1600" dirty="0">
                <a:solidFill>
                  <a:schemeClr val="accent1"/>
                </a:solidFill>
              </a:rPr>
              <a:t>2.   Session Summary</a:t>
            </a:r>
            <a:br>
              <a:rPr lang="en-CH" sz="1600" dirty="0">
                <a:solidFill>
                  <a:schemeClr val="accent1"/>
                </a:solidFill>
              </a:rPr>
            </a:br>
            <a:r>
              <a:rPr lang="en-GB" sz="1200" dirty="0"/>
              <a:t>w</a:t>
            </a:r>
            <a:r>
              <a:rPr lang="en-CH" sz="1200" dirty="0"/>
              <a:t>h</a:t>
            </a:r>
            <a:r>
              <a:rPr lang="en-GB" sz="1200" dirty="0"/>
              <a:t>a</a:t>
            </a:r>
            <a:r>
              <a:rPr lang="en-CH" sz="1200" dirty="0"/>
              <a:t>t </a:t>
            </a:r>
            <a:r>
              <a:rPr lang="en-GB" sz="1200" dirty="0"/>
              <a:t>w</a:t>
            </a:r>
            <a:r>
              <a:rPr lang="en-CH" sz="1200" dirty="0"/>
              <a:t>a</a:t>
            </a:r>
            <a:r>
              <a:rPr lang="en-GB" sz="1200" dirty="0"/>
              <a:t>s</a:t>
            </a:r>
            <a:r>
              <a:rPr lang="en-CH" sz="1200" dirty="0"/>
              <a:t> </a:t>
            </a:r>
            <a:r>
              <a:rPr lang="en-GB" sz="1200" dirty="0"/>
              <a:t>d</a:t>
            </a:r>
            <a:r>
              <a:rPr lang="en-CH" sz="1200" dirty="0"/>
              <a:t>e</a:t>
            </a:r>
            <a:r>
              <a:rPr lang="en-GB" sz="1200" dirty="0"/>
              <a:t>l</a:t>
            </a:r>
            <a:r>
              <a:rPr lang="en-CH" sz="1200" dirty="0" err="1"/>
              <a:t>i</a:t>
            </a:r>
            <a:r>
              <a:rPr lang="en-GB" sz="1200" dirty="0"/>
              <a:t>v</a:t>
            </a:r>
            <a:r>
              <a:rPr lang="en-CH" sz="1200" dirty="0"/>
              <a:t>e</a:t>
            </a:r>
            <a:r>
              <a:rPr lang="en-GB" sz="1200" dirty="0"/>
              <a:t>r</a:t>
            </a:r>
            <a:r>
              <a:rPr lang="en-CH" sz="1200" dirty="0"/>
              <a:t>e</a:t>
            </a:r>
            <a:r>
              <a:rPr lang="en-GB" sz="1200" dirty="0"/>
              <a:t>d</a:t>
            </a:r>
            <a:r>
              <a:rPr lang="en-CH" sz="1200" dirty="0"/>
              <a:t> </a:t>
            </a:r>
            <a:r>
              <a:rPr lang="en-GB" sz="1200" dirty="0" err="1"/>
              <a:t>i</a:t>
            </a:r>
            <a:r>
              <a:rPr lang="en-CH" sz="1200" dirty="0"/>
              <a:t>n </a:t>
            </a:r>
            <a:r>
              <a:rPr lang="en-GB" sz="1200" dirty="0"/>
              <a:t>o</a:t>
            </a:r>
            <a:r>
              <a:rPr lang="en-CH" sz="1200" dirty="0"/>
              <a:t>n</a:t>
            </a:r>
            <a:r>
              <a:rPr lang="en-GB" sz="1200" dirty="0"/>
              <a:t>e</a:t>
            </a:r>
            <a:r>
              <a:rPr lang="en-CH" sz="1200" dirty="0"/>
              <a:t> </a:t>
            </a:r>
            <a:r>
              <a:rPr lang="en-GB" sz="1200" dirty="0"/>
              <a:t>s</a:t>
            </a:r>
            <a:r>
              <a:rPr lang="en-CH" sz="1200" dirty="0"/>
              <a:t>e</a:t>
            </a:r>
            <a:r>
              <a:rPr lang="en-GB" sz="1200" dirty="0"/>
              <a:t>s</a:t>
            </a:r>
            <a:r>
              <a:rPr lang="en-CH" sz="1200" dirty="0"/>
              <a:t>s</a:t>
            </a:r>
            <a:r>
              <a:rPr lang="en-GB" sz="1200" dirty="0" err="1"/>
              <a:t>i</a:t>
            </a:r>
            <a:r>
              <a:rPr lang="en-CH" sz="1200" dirty="0"/>
              <a:t>o</a:t>
            </a:r>
            <a:r>
              <a:rPr lang="en-GB" sz="1200" dirty="0"/>
              <a:t>n</a:t>
            </a:r>
            <a:br>
              <a:rPr lang="en-CH" sz="1200" dirty="0"/>
            </a:br>
            <a:endParaRPr lang="en-CH" sz="1200" dirty="0"/>
          </a:p>
          <a:p>
            <a:pPr marL="355600" indent="-355600">
              <a:lnSpc>
                <a:spcPct val="100000"/>
              </a:lnSpc>
              <a:spcBef>
                <a:spcPts val="1800"/>
              </a:spcBef>
              <a:buNone/>
            </a:pPr>
            <a:r>
              <a:rPr lang="en-CH" sz="1600" dirty="0">
                <a:solidFill>
                  <a:schemeClr val="accent1"/>
                </a:solidFill>
              </a:rPr>
              <a:t>3.   Treatment Progress</a:t>
            </a:r>
            <a:br>
              <a:rPr lang="en-CH" sz="1600" dirty="0">
                <a:solidFill>
                  <a:schemeClr val="accent1"/>
                </a:solidFill>
              </a:rPr>
            </a:br>
            <a:r>
              <a:rPr lang="en-CH" sz="1200" dirty="0"/>
              <a:t>in delivered vs. p</a:t>
            </a:r>
            <a:r>
              <a:rPr lang="en-GB" sz="1200" dirty="0"/>
              <a:t>r</a:t>
            </a:r>
            <a:r>
              <a:rPr lang="en-CH" sz="1200" dirty="0"/>
              <a:t>e</a:t>
            </a:r>
            <a:r>
              <a:rPr lang="en-GB" sz="1200" dirty="0"/>
              <a:t>s</a:t>
            </a:r>
            <a:r>
              <a:rPr lang="en-CH" sz="1200" dirty="0"/>
              <a:t>c</a:t>
            </a:r>
            <a:r>
              <a:rPr lang="en-GB" sz="1200" dirty="0"/>
              <a:t>r</a:t>
            </a:r>
            <a:r>
              <a:rPr lang="en-CH" sz="1200" dirty="0" err="1"/>
              <a:t>i</a:t>
            </a:r>
            <a:r>
              <a:rPr lang="en-GB" sz="1200" dirty="0"/>
              <a:t>b</a:t>
            </a:r>
            <a:r>
              <a:rPr lang="en-CH" sz="1200" dirty="0"/>
              <a:t>e</a:t>
            </a:r>
            <a:r>
              <a:rPr lang="en-GB" sz="1200" dirty="0"/>
              <a:t>d</a:t>
            </a:r>
            <a:r>
              <a:rPr lang="en-CH" sz="1200" dirty="0"/>
              <a:t> </a:t>
            </a:r>
            <a:r>
              <a:rPr lang="en-GB" sz="1200" dirty="0"/>
              <a:t>f</a:t>
            </a:r>
            <a:r>
              <a:rPr lang="en-CH" sz="1200" dirty="0"/>
              <a:t>r</a:t>
            </a:r>
            <a:r>
              <a:rPr lang="en-GB" sz="1200" dirty="0"/>
              <a:t>a</a:t>
            </a:r>
            <a:r>
              <a:rPr lang="en-CH" sz="1200" dirty="0"/>
              <a:t>c</a:t>
            </a:r>
            <a:r>
              <a:rPr lang="en-GB" sz="1200" dirty="0"/>
              <a:t>t</a:t>
            </a:r>
            <a:r>
              <a:rPr lang="en-CH" sz="1200" dirty="0" err="1"/>
              <a:t>i</a:t>
            </a:r>
            <a:r>
              <a:rPr lang="en-GB" sz="1200" dirty="0"/>
              <a:t>o</a:t>
            </a:r>
            <a:r>
              <a:rPr lang="en-CH" sz="1200" dirty="0"/>
              <a:t>n</a:t>
            </a:r>
            <a:r>
              <a:rPr lang="en-GB" sz="1200" dirty="0"/>
              <a:t>s</a:t>
            </a:r>
            <a:r>
              <a:rPr lang="en-CH" sz="1200" dirty="0"/>
              <a:t> </a:t>
            </a:r>
            <a:r>
              <a:rPr lang="en-GB" sz="1200" dirty="0"/>
              <a:t>a</a:t>
            </a:r>
            <a:r>
              <a:rPr lang="en-CH" sz="1200" dirty="0"/>
              <a:t>n</a:t>
            </a:r>
            <a:r>
              <a:rPr lang="en-GB" sz="1200" dirty="0"/>
              <a:t>d</a:t>
            </a:r>
            <a:r>
              <a:rPr lang="en-CH" sz="1200" dirty="0"/>
              <a:t> </a:t>
            </a:r>
            <a:r>
              <a:rPr lang="en-GB" sz="1200" dirty="0"/>
              <a:t>d</a:t>
            </a:r>
            <a:r>
              <a:rPr lang="en-CH" sz="1200" dirty="0"/>
              <a:t>o</a:t>
            </a:r>
            <a:r>
              <a:rPr lang="en-GB" sz="1200" dirty="0"/>
              <a:t>s</a:t>
            </a:r>
            <a:r>
              <a:rPr lang="en-CH" sz="1200" dirty="0"/>
              <a:t>e</a:t>
            </a:r>
            <a:r>
              <a:rPr lang="en-US" sz="1200" dirty="0"/>
              <a:t> per target</a:t>
            </a:r>
            <a:br>
              <a:rPr lang="en-CH" sz="1600" dirty="0">
                <a:solidFill>
                  <a:schemeClr val="accent1"/>
                </a:solidFill>
              </a:rPr>
            </a:br>
            <a:r>
              <a:rPr lang="en-GB" sz="1200" dirty="0"/>
              <a:t>E</a:t>
            </a:r>
            <a:r>
              <a:rPr lang="en-CH" sz="1200" dirty="0"/>
              <a:t>.</a:t>
            </a:r>
            <a:r>
              <a:rPr lang="en-GB" sz="1200" dirty="0"/>
              <a:t>g</a:t>
            </a:r>
            <a:r>
              <a:rPr lang="en-CH" sz="1200" dirty="0"/>
              <a:t>. </a:t>
            </a:r>
            <a:r>
              <a:rPr lang="en-GB" sz="1200" dirty="0"/>
              <a:t>f</a:t>
            </a:r>
            <a:r>
              <a:rPr lang="en-CH" sz="1200" dirty="0"/>
              <a:t>o</a:t>
            </a:r>
            <a:r>
              <a:rPr lang="en-GB" sz="1200" dirty="0"/>
              <a:t>r</a:t>
            </a:r>
            <a:r>
              <a:rPr lang="en-CH" sz="1200" dirty="0"/>
              <a:t> </a:t>
            </a:r>
            <a:r>
              <a:rPr lang="en-CH" sz="1200" dirty="0">
                <a:solidFill>
                  <a:schemeClr val="accent1"/>
                </a:solidFill>
              </a:rPr>
              <a:t>On Treatment Vi</a:t>
            </a:r>
            <a:r>
              <a:rPr lang="en-GB" sz="1200" dirty="0">
                <a:solidFill>
                  <a:schemeClr val="accent1"/>
                </a:solidFill>
              </a:rPr>
              <a:t>s</a:t>
            </a:r>
            <a:r>
              <a:rPr lang="en-CH" sz="1200" dirty="0" err="1">
                <a:solidFill>
                  <a:schemeClr val="accent1"/>
                </a:solidFill>
              </a:rPr>
              <a:t>i</a:t>
            </a:r>
            <a:r>
              <a:rPr lang="en-GB" sz="1200" dirty="0">
                <a:solidFill>
                  <a:schemeClr val="accent1"/>
                </a:solidFill>
              </a:rPr>
              <a:t>t</a:t>
            </a:r>
            <a:r>
              <a:rPr lang="en-CH" sz="1200" dirty="0"/>
              <a:t> </a:t>
            </a:r>
            <a:r>
              <a:rPr lang="en-GB" sz="1200" dirty="0"/>
              <a:t>a</a:t>
            </a:r>
            <a:r>
              <a:rPr lang="en-CH" sz="1200" dirty="0" err="1"/>
              <a:t>fter</a:t>
            </a:r>
            <a:r>
              <a:rPr lang="en-CH" sz="1200" dirty="0"/>
              <a:t> Treat</a:t>
            </a:r>
            <a:r>
              <a:rPr lang="en-GB" sz="1200" dirty="0"/>
              <a:t>m</a:t>
            </a:r>
            <a:r>
              <a:rPr lang="en-CH" sz="1200" dirty="0"/>
              <a:t>e</a:t>
            </a:r>
            <a:r>
              <a:rPr lang="en-GB" sz="1200" dirty="0"/>
              <a:t>n</a:t>
            </a:r>
            <a:r>
              <a:rPr lang="en-CH" sz="1200" dirty="0"/>
              <a:t>t </a:t>
            </a:r>
            <a:r>
              <a:rPr lang="en-GB" sz="1200" dirty="0"/>
              <a:t>S</a:t>
            </a:r>
            <a:r>
              <a:rPr lang="en-CH" sz="1200" dirty="0"/>
              <a:t>e</a:t>
            </a:r>
            <a:r>
              <a:rPr lang="en-GB" sz="1200" dirty="0"/>
              <a:t>s</a:t>
            </a:r>
            <a:r>
              <a:rPr lang="en-CH" sz="1200" dirty="0"/>
              <a:t>s</a:t>
            </a:r>
            <a:r>
              <a:rPr lang="en-GB" sz="1200" dirty="0" err="1"/>
              <a:t>i</a:t>
            </a:r>
            <a:r>
              <a:rPr lang="en-CH" sz="1200" dirty="0"/>
              <a:t>o</a:t>
            </a:r>
            <a:r>
              <a:rPr lang="en-GB" sz="1200" dirty="0"/>
              <a:t>n</a:t>
            </a:r>
            <a:br>
              <a:rPr lang="en-CH" sz="1200" dirty="0"/>
            </a:br>
            <a:r>
              <a:rPr lang="en-GB" sz="1200" dirty="0"/>
              <a:t>C</a:t>
            </a:r>
            <a:r>
              <a:rPr lang="en-CH" sz="1200" dirty="0"/>
              <a:t>o</a:t>
            </a:r>
            <a:r>
              <a:rPr lang="en-GB" sz="1200" dirty="0"/>
              <a:t>n</a:t>
            </a:r>
            <a:r>
              <a:rPr lang="en-CH" sz="1200" dirty="0"/>
              <a:t>t</a:t>
            </a:r>
            <a:r>
              <a:rPr lang="en-GB" sz="1200" dirty="0"/>
              <a:t>a</a:t>
            </a:r>
            <a:r>
              <a:rPr lang="en-CH" sz="1200" dirty="0" err="1"/>
              <a:t>i</a:t>
            </a:r>
            <a:r>
              <a:rPr lang="en-GB" sz="1200" dirty="0"/>
              <a:t>n</a:t>
            </a:r>
            <a:r>
              <a:rPr lang="en-CH" sz="1200" dirty="0"/>
              <a:t>s </a:t>
            </a:r>
            <a:r>
              <a:rPr lang="en-GB" sz="1200" dirty="0"/>
              <a:t>r</a:t>
            </a:r>
            <a:r>
              <a:rPr lang="en-CH" sz="1200" dirty="0" err="1"/>
              <a:t>eferences</a:t>
            </a:r>
            <a:r>
              <a:rPr lang="en-CH" sz="1200" dirty="0"/>
              <a:t> </a:t>
            </a:r>
            <a:r>
              <a:rPr lang="en-GB" sz="1200" dirty="0"/>
              <a:t>t</a:t>
            </a:r>
            <a:r>
              <a:rPr lang="en-CH" sz="1200" dirty="0"/>
              <a:t>o Prescription (1.) and </a:t>
            </a:r>
            <a:r>
              <a:rPr lang="en-CH" sz="1200" dirty="0" err="1"/>
              <a:t>cont</a:t>
            </a:r>
            <a:r>
              <a:rPr lang="en-GB" sz="1200" dirty="0" err="1"/>
              <a:t>ri</a:t>
            </a:r>
            <a:r>
              <a:rPr lang="en-CH" sz="1200" dirty="0" err="1"/>
              <a:t>buti</a:t>
            </a:r>
            <a:r>
              <a:rPr lang="en-GB" sz="1200" dirty="0"/>
              <a:t>n</a:t>
            </a:r>
            <a:r>
              <a:rPr lang="en-CH" sz="1200" dirty="0"/>
              <a:t>g </a:t>
            </a:r>
            <a:r>
              <a:rPr lang="en-GB" sz="1200" dirty="0"/>
              <a:t>S</a:t>
            </a:r>
            <a:r>
              <a:rPr lang="en-CH" sz="1200" dirty="0"/>
              <a:t>e</a:t>
            </a:r>
            <a:r>
              <a:rPr lang="en-GB" sz="1200" dirty="0"/>
              <a:t>s</a:t>
            </a:r>
            <a:r>
              <a:rPr lang="en-CH" sz="1200" dirty="0"/>
              <a:t>s</a:t>
            </a:r>
            <a:r>
              <a:rPr lang="en-GB" sz="1200" dirty="0" err="1"/>
              <a:t>i</a:t>
            </a:r>
            <a:r>
              <a:rPr lang="en-CH" sz="1200" dirty="0"/>
              <a:t>o</a:t>
            </a:r>
            <a:r>
              <a:rPr lang="en-GB" sz="1200" dirty="0"/>
              <a:t>n</a:t>
            </a:r>
            <a:r>
              <a:rPr lang="en-CH" sz="1200" dirty="0"/>
              <a:t>s (2.)</a:t>
            </a:r>
            <a:endParaRPr lang="en-CH" sz="1600" dirty="0">
              <a:solidFill>
                <a:schemeClr val="accent1"/>
              </a:solidFill>
            </a:endParaRPr>
          </a:p>
          <a:p>
            <a:pPr marL="355600" indent="-355600">
              <a:lnSpc>
                <a:spcPct val="100000"/>
              </a:lnSpc>
              <a:spcBef>
                <a:spcPts val="1800"/>
              </a:spcBef>
              <a:buNone/>
            </a:pPr>
            <a:r>
              <a:rPr lang="en-CH" sz="1600" dirty="0">
                <a:solidFill>
                  <a:schemeClr val="accent1"/>
                </a:solidFill>
              </a:rPr>
              <a:t>4.   End of Treatment Summary</a:t>
            </a:r>
            <a:br>
              <a:rPr lang="en-CH" sz="1200" dirty="0">
                <a:solidFill>
                  <a:schemeClr val="accent1"/>
                </a:solidFill>
              </a:rPr>
            </a:br>
            <a:r>
              <a:rPr lang="en-CH" sz="1200" dirty="0"/>
              <a:t>S</a:t>
            </a:r>
            <a:r>
              <a:rPr lang="en-GB" sz="1200" dirty="0"/>
              <a:t>p</a:t>
            </a:r>
            <a:r>
              <a:rPr lang="en-CH" sz="1200" dirty="0"/>
              <a:t>e</a:t>
            </a:r>
            <a:r>
              <a:rPr lang="en-GB" sz="1200" dirty="0"/>
              <a:t>c</a:t>
            </a:r>
            <a:r>
              <a:rPr lang="en-CH" sz="1200" dirty="0" err="1"/>
              <a:t>i</a:t>
            </a:r>
            <a:r>
              <a:rPr lang="en-GB" sz="1200" dirty="0"/>
              <a:t>a</a:t>
            </a:r>
            <a:r>
              <a:rPr lang="en-CH" sz="1200" dirty="0"/>
              <a:t>l </a:t>
            </a:r>
            <a:r>
              <a:rPr lang="en-GB" sz="1200" dirty="0"/>
              <a:t>c</a:t>
            </a:r>
            <a:r>
              <a:rPr lang="en-CH" sz="1200" dirty="0" err="1"/>
              <a:t>ase</a:t>
            </a:r>
            <a:r>
              <a:rPr lang="en-CH" sz="1200" dirty="0"/>
              <a:t> of Treatment Progress.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3A03388-A8C6-4CED-9D05-A24043C8B34E}"/>
              </a:ext>
            </a:extLst>
          </p:cNvPr>
          <p:cNvSpPr txBox="1"/>
          <p:nvPr/>
        </p:nvSpPr>
        <p:spPr>
          <a:xfrm>
            <a:off x="5570474" y="4904894"/>
            <a:ext cx="1697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Codex RTTD</a:t>
            </a:r>
          </a:p>
          <a:p>
            <a:r>
              <a:rPr lang="en-CH" dirty="0"/>
              <a:t>mCODE</a:t>
            </a:r>
            <a:r>
              <a:rPr lang="en-US" dirty="0"/>
              <a:t> STU2</a:t>
            </a:r>
            <a:endParaRPr lang="en-GB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587CB56-333A-4A23-8B5F-02E0DB08BBFA}"/>
              </a:ext>
            </a:extLst>
          </p:cNvPr>
          <p:cNvCxnSpPr>
            <a:cxnSpLocks/>
          </p:cNvCxnSpPr>
          <p:nvPr/>
        </p:nvCxnSpPr>
        <p:spPr>
          <a:xfrm>
            <a:off x="4525900" y="5228059"/>
            <a:ext cx="852256" cy="5820"/>
          </a:xfrm>
          <a:prstGeom prst="line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ight Brace 9">
            <a:extLst>
              <a:ext uri="{FF2B5EF4-FFF2-40B4-BE49-F238E27FC236}">
                <a16:creationId xmlns:a16="http://schemas.microsoft.com/office/drawing/2014/main" id="{75D54C9E-1387-4AAA-92C3-F7E1DDEE9BFB}"/>
              </a:ext>
            </a:extLst>
          </p:cNvPr>
          <p:cNvSpPr/>
          <p:nvPr/>
        </p:nvSpPr>
        <p:spPr>
          <a:xfrm>
            <a:off x="7535136" y="3429000"/>
            <a:ext cx="461639" cy="2343705"/>
          </a:xfrm>
          <a:prstGeom prst="rightBrace">
            <a:avLst>
              <a:gd name="adj1" fmla="val 14102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1B9592-D44C-4ECA-9215-A6117E81AC1B}"/>
              </a:ext>
            </a:extLst>
          </p:cNvPr>
          <p:cNvSpPr txBox="1"/>
          <p:nvPr/>
        </p:nvSpPr>
        <p:spPr>
          <a:xfrm>
            <a:off x="8263536" y="4000687"/>
            <a:ext cx="17322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Codex RTTD </a:t>
            </a:r>
          </a:p>
          <a:p>
            <a:r>
              <a:rPr lang="en-US" dirty="0"/>
              <a:t>and</a:t>
            </a:r>
            <a:endParaRPr lang="en-GB" dirty="0"/>
          </a:p>
          <a:p>
            <a:r>
              <a:rPr lang="en-CH" dirty="0"/>
              <a:t>IHE-RO</a:t>
            </a:r>
            <a:r>
              <a:rPr lang="en-US" dirty="0"/>
              <a:t> </a:t>
            </a:r>
            <a:r>
              <a:rPr lang="en-CH" dirty="0"/>
              <a:t>XRTS</a:t>
            </a:r>
            <a:r>
              <a:rPr lang="en-US" dirty="0"/>
              <a:t> </a:t>
            </a:r>
          </a:p>
          <a:p>
            <a:r>
              <a:rPr lang="en-CH" dirty="0"/>
              <a:t>priorities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443579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</a:t>
            </a:r>
            <a:r>
              <a:rPr lang="en-CH" dirty="0"/>
              <a:t>s</a:t>
            </a:r>
            <a:r>
              <a:rPr lang="en-GB" dirty="0"/>
              <a:t>e</a:t>
            </a:r>
            <a:r>
              <a:rPr lang="en-CH" dirty="0"/>
              <a:t> </a:t>
            </a:r>
            <a:r>
              <a:rPr lang="en-GB" dirty="0"/>
              <a:t>C</a:t>
            </a:r>
            <a:r>
              <a:rPr lang="en-CH" dirty="0"/>
              <a:t>a</a:t>
            </a:r>
            <a:r>
              <a:rPr lang="en-GB" dirty="0"/>
              <a:t>s</a:t>
            </a:r>
            <a:r>
              <a:rPr lang="en-CH" dirty="0"/>
              <a:t>e</a:t>
            </a:r>
            <a:r>
              <a:rPr lang="en-GB" dirty="0"/>
              <a:t>s</a:t>
            </a:r>
            <a:r>
              <a:rPr lang="en-CH" dirty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3705" y="998195"/>
            <a:ext cx="4396971" cy="4351338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1800"/>
              </a:spcBef>
              <a:buAutoNum type="arabicPeriod"/>
            </a:pPr>
            <a:r>
              <a:rPr lang="en-CH" sz="1600" dirty="0">
                <a:solidFill>
                  <a:schemeClr val="accent1"/>
                </a:solidFill>
              </a:rPr>
              <a:t>Prescript</a:t>
            </a:r>
            <a:r>
              <a:rPr lang="en-GB" sz="1600" dirty="0" err="1">
                <a:solidFill>
                  <a:schemeClr val="accent1"/>
                </a:solidFill>
              </a:rPr>
              <a:t>i</a:t>
            </a:r>
            <a:r>
              <a:rPr lang="en-CH" sz="1600" dirty="0">
                <a:solidFill>
                  <a:schemeClr val="accent1"/>
                </a:solidFill>
              </a:rPr>
              <a:t>o</a:t>
            </a:r>
            <a:r>
              <a:rPr lang="en-GB" sz="1600" dirty="0">
                <a:solidFill>
                  <a:schemeClr val="accent1"/>
                </a:solidFill>
              </a:rPr>
              <a:t>n</a:t>
            </a:r>
            <a:r>
              <a:rPr lang="en-CH" sz="1600" dirty="0">
                <a:solidFill>
                  <a:schemeClr val="accent1"/>
                </a:solidFill>
              </a:rPr>
              <a:t> </a:t>
            </a:r>
            <a:r>
              <a:rPr lang="en-GB" sz="1600" dirty="0">
                <a:solidFill>
                  <a:schemeClr val="accent1"/>
                </a:solidFill>
              </a:rPr>
              <a:t>S</a:t>
            </a:r>
            <a:r>
              <a:rPr lang="en-CH" sz="1600" dirty="0">
                <a:solidFill>
                  <a:schemeClr val="accent1"/>
                </a:solidFill>
              </a:rPr>
              <a:t>u</a:t>
            </a:r>
            <a:r>
              <a:rPr lang="en-GB" sz="1600" dirty="0">
                <a:solidFill>
                  <a:schemeClr val="accent1"/>
                </a:solidFill>
              </a:rPr>
              <a:t>m</a:t>
            </a:r>
            <a:r>
              <a:rPr lang="en-CH" sz="1600" dirty="0">
                <a:solidFill>
                  <a:schemeClr val="accent1"/>
                </a:solidFill>
              </a:rPr>
              <a:t>m</a:t>
            </a:r>
            <a:r>
              <a:rPr lang="en-GB" sz="1600" dirty="0">
                <a:solidFill>
                  <a:schemeClr val="accent1"/>
                </a:solidFill>
              </a:rPr>
              <a:t>a</a:t>
            </a:r>
            <a:r>
              <a:rPr lang="en-CH" sz="1600" dirty="0">
                <a:solidFill>
                  <a:schemeClr val="accent1"/>
                </a:solidFill>
              </a:rPr>
              <a:t>r</a:t>
            </a:r>
            <a:r>
              <a:rPr lang="en-GB" sz="1600" dirty="0">
                <a:solidFill>
                  <a:schemeClr val="accent1"/>
                </a:solidFill>
              </a:rPr>
              <a:t>y</a:t>
            </a:r>
            <a:br>
              <a:rPr lang="en-CH" sz="1600" dirty="0">
                <a:solidFill>
                  <a:schemeClr val="accent1"/>
                </a:solidFill>
              </a:rPr>
            </a:br>
            <a:r>
              <a:rPr lang="en-US" sz="1200" dirty="0"/>
              <a:t>What was prescribed?</a:t>
            </a:r>
            <a:br>
              <a:rPr lang="en-CH" sz="1200" dirty="0"/>
            </a:br>
            <a:endParaRPr lang="en-CH" sz="1200" dirty="0"/>
          </a:p>
          <a:p>
            <a:pPr marL="355600" indent="-355600">
              <a:lnSpc>
                <a:spcPct val="100000"/>
              </a:lnSpc>
              <a:spcBef>
                <a:spcPts val="1800"/>
              </a:spcBef>
              <a:buNone/>
            </a:pPr>
            <a:r>
              <a:rPr lang="en-CH" sz="1600" dirty="0">
                <a:solidFill>
                  <a:schemeClr val="accent1"/>
                </a:solidFill>
              </a:rPr>
              <a:t>2.   Session Summary</a:t>
            </a:r>
            <a:br>
              <a:rPr lang="en-CH" sz="1600" dirty="0">
                <a:solidFill>
                  <a:schemeClr val="accent1"/>
                </a:solidFill>
              </a:rPr>
            </a:br>
            <a:r>
              <a:rPr lang="en-GB" sz="1200" dirty="0"/>
              <a:t>W</a:t>
            </a:r>
            <a:r>
              <a:rPr lang="en-CH" sz="1200" dirty="0"/>
              <a:t>h</a:t>
            </a:r>
            <a:r>
              <a:rPr lang="en-GB" sz="1200" dirty="0"/>
              <a:t>a</a:t>
            </a:r>
            <a:r>
              <a:rPr lang="en-CH" sz="1200" dirty="0"/>
              <a:t>t </a:t>
            </a:r>
            <a:r>
              <a:rPr lang="en-GB" sz="1200" dirty="0"/>
              <a:t>w</a:t>
            </a:r>
            <a:r>
              <a:rPr lang="en-CH" sz="1200" dirty="0"/>
              <a:t>a</a:t>
            </a:r>
            <a:r>
              <a:rPr lang="en-GB" sz="1200" dirty="0"/>
              <a:t>s</a:t>
            </a:r>
            <a:r>
              <a:rPr lang="en-CH" sz="1200" dirty="0"/>
              <a:t> </a:t>
            </a:r>
            <a:r>
              <a:rPr lang="en-GB" sz="1200" dirty="0"/>
              <a:t>d</a:t>
            </a:r>
            <a:r>
              <a:rPr lang="en-CH" sz="1200" dirty="0"/>
              <a:t>e</a:t>
            </a:r>
            <a:r>
              <a:rPr lang="en-GB" sz="1200" dirty="0"/>
              <a:t>l</a:t>
            </a:r>
            <a:r>
              <a:rPr lang="en-CH" sz="1200" dirty="0" err="1"/>
              <a:t>i</a:t>
            </a:r>
            <a:r>
              <a:rPr lang="en-GB" sz="1200" dirty="0"/>
              <a:t>v</a:t>
            </a:r>
            <a:r>
              <a:rPr lang="en-CH" sz="1200" dirty="0"/>
              <a:t>e</a:t>
            </a:r>
            <a:r>
              <a:rPr lang="en-GB" sz="1200" dirty="0"/>
              <a:t>r</a:t>
            </a:r>
            <a:r>
              <a:rPr lang="en-CH" sz="1200" dirty="0"/>
              <a:t>e</a:t>
            </a:r>
            <a:r>
              <a:rPr lang="en-GB" sz="1200" dirty="0"/>
              <a:t>d</a:t>
            </a:r>
            <a:r>
              <a:rPr lang="en-CH" sz="1200" dirty="0"/>
              <a:t> </a:t>
            </a:r>
            <a:r>
              <a:rPr lang="en-GB" sz="1200" dirty="0" err="1"/>
              <a:t>i</a:t>
            </a:r>
            <a:r>
              <a:rPr lang="en-CH" sz="1200" dirty="0"/>
              <a:t>n </a:t>
            </a:r>
            <a:r>
              <a:rPr lang="en-GB" sz="1200" dirty="0"/>
              <a:t>o</a:t>
            </a:r>
            <a:r>
              <a:rPr lang="en-CH" sz="1200" dirty="0"/>
              <a:t>n</a:t>
            </a:r>
            <a:r>
              <a:rPr lang="en-GB" sz="1200" dirty="0"/>
              <a:t>e</a:t>
            </a:r>
            <a:r>
              <a:rPr lang="en-CH" sz="1200" dirty="0"/>
              <a:t> </a:t>
            </a:r>
            <a:r>
              <a:rPr lang="en-GB" sz="1200" dirty="0"/>
              <a:t>s</a:t>
            </a:r>
            <a:r>
              <a:rPr lang="en-CH" sz="1200" dirty="0"/>
              <a:t>e</a:t>
            </a:r>
            <a:r>
              <a:rPr lang="en-GB" sz="1200" dirty="0"/>
              <a:t>s</a:t>
            </a:r>
            <a:r>
              <a:rPr lang="en-CH" sz="1200" dirty="0"/>
              <a:t>s</a:t>
            </a:r>
            <a:r>
              <a:rPr lang="en-GB" sz="1200" dirty="0" err="1"/>
              <a:t>i</a:t>
            </a:r>
            <a:r>
              <a:rPr lang="en-CH" sz="1200" dirty="0"/>
              <a:t>o</a:t>
            </a:r>
            <a:r>
              <a:rPr lang="en-GB" sz="1200" dirty="0"/>
              <a:t>n?</a:t>
            </a:r>
            <a:br>
              <a:rPr lang="en-CH" sz="1200" dirty="0"/>
            </a:br>
            <a:br>
              <a:rPr lang="en-CH" sz="1200" dirty="0"/>
            </a:br>
            <a:endParaRPr lang="en-CH" sz="1200" dirty="0"/>
          </a:p>
          <a:p>
            <a:pPr marL="355600" indent="-355600">
              <a:lnSpc>
                <a:spcPct val="100000"/>
              </a:lnSpc>
              <a:spcBef>
                <a:spcPts val="1800"/>
              </a:spcBef>
              <a:buNone/>
            </a:pPr>
            <a:r>
              <a:rPr lang="en-CH" sz="1600" dirty="0">
                <a:solidFill>
                  <a:schemeClr val="accent1"/>
                </a:solidFill>
              </a:rPr>
              <a:t>3.   Treatment Progress</a:t>
            </a:r>
            <a:br>
              <a:rPr lang="en-CH" sz="1600" dirty="0">
                <a:solidFill>
                  <a:schemeClr val="accent1"/>
                </a:solidFill>
              </a:rPr>
            </a:br>
            <a:r>
              <a:rPr lang="en-CH" sz="1200" dirty="0"/>
              <a:t>in delivered vs. p</a:t>
            </a:r>
            <a:r>
              <a:rPr lang="en-GB" sz="1200" dirty="0"/>
              <a:t>r</a:t>
            </a:r>
            <a:r>
              <a:rPr lang="en-CH" sz="1200" dirty="0"/>
              <a:t>e</a:t>
            </a:r>
            <a:r>
              <a:rPr lang="en-GB" sz="1200" dirty="0"/>
              <a:t>s</a:t>
            </a:r>
            <a:r>
              <a:rPr lang="en-CH" sz="1200" dirty="0"/>
              <a:t>c</a:t>
            </a:r>
            <a:r>
              <a:rPr lang="en-GB" sz="1200" dirty="0"/>
              <a:t>r</a:t>
            </a:r>
            <a:r>
              <a:rPr lang="en-CH" sz="1200" dirty="0"/>
              <a:t>i</a:t>
            </a:r>
            <a:r>
              <a:rPr lang="en-GB" sz="1200" dirty="0"/>
              <a:t>b</a:t>
            </a:r>
            <a:r>
              <a:rPr lang="en-CH" sz="1200" dirty="0"/>
              <a:t>e</a:t>
            </a:r>
            <a:r>
              <a:rPr lang="en-GB" sz="1200" dirty="0"/>
              <a:t>d</a:t>
            </a:r>
            <a:r>
              <a:rPr lang="en-CH" sz="1200" dirty="0"/>
              <a:t> </a:t>
            </a:r>
            <a:r>
              <a:rPr lang="en-GB" sz="1200" dirty="0"/>
              <a:t>f</a:t>
            </a:r>
            <a:r>
              <a:rPr lang="en-CH" sz="1200" dirty="0"/>
              <a:t>r</a:t>
            </a:r>
            <a:r>
              <a:rPr lang="en-GB" sz="1200" dirty="0"/>
              <a:t>a</a:t>
            </a:r>
            <a:r>
              <a:rPr lang="en-CH" sz="1200" dirty="0"/>
              <a:t>c</a:t>
            </a:r>
            <a:r>
              <a:rPr lang="en-GB" sz="1200" dirty="0"/>
              <a:t>t</a:t>
            </a:r>
            <a:r>
              <a:rPr lang="en-CH" sz="1200" dirty="0"/>
              <a:t>i</a:t>
            </a:r>
            <a:r>
              <a:rPr lang="en-GB" sz="1200" dirty="0"/>
              <a:t>o</a:t>
            </a:r>
            <a:r>
              <a:rPr lang="en-CH" sz="1200" dirty="0"/>
              <a:t>n</a:t>
            </a:r>
            <a:r>
              <a:rPr lang="en-GB" sz="1200" dirty="0"/>
              <a:t>s</a:t>
            </a:r>
            <a:r>
              <a:rPr lang="en-CH" sz="1200" dirty="0"/>
              <a:t> </a:t>
            </a:r>
            <a:r>
              <a:rPr lang="en-GB" sz="1200" dirty="0"/>
              <a:t>a</a:t>
            </a:r>
            <a:r>
              <a:rPr lang="en-CH" sz="1200" dirty="0"/>
              <a:t>n</a:t>
            </a:r>
            <a:r>
              <a:rPr lang="en-GB" sz="1200" dirty="0"/>
              <a:t>d</a:t>
            </a:r>
            <a:r>
              <a:rPr lang="en-CH" sz="1200" dirty="0"/>
              <a:t> </a:t>
            </a:r>
            <a:r>
              <a:rPr lang="en-GB" sz="1200" dirty="0"/>
              <a:t>d</a:t>
            </a:r>
            <a:r>
              <a:rPr lang="en-CH" sz="1200" dirty="0"/>
              <a:t>o</a:t>
            </a:r>
            <a:r>
              <a:rPr lang="en-GB" sz="1200" dirty="0"/>
              <a:t>s</a:t>
            </a:r>
            <a:r>
              <a:rPr lang="en-CH" sz="1200" dirty="0"/>
              <a:t>e</a:t>
            </a:r>
            <a:r>
              <a:rPr lang="en-US" sz="1200" dirty="0"/>
              <a:t> per target</a:t>
            </a:r>
            <a:br>
              <a:rPr lang="en-CH" sz="1600" dirty="0">
                <a:solidFill>
                  <a:schemeClr val="accent1"/>
                </a:solidFill>
              </a:rPr>
            </a:br>
            <a:r>
              <a:rPr lang="en-GB" sz="1200" dirty="0"/>
              <a:t>E</a:t>
            </a:r>
            <a:r>
              <a:rPr lang="en-CH" sz="1200" dirty="0"/>
              <a:t>.</a:t>
            </a:r>
            <a:r>
              <a:rPr lang="en-GB" sz="1200" dirty="0"/>
              <a:t>g</a:t>
            </a:r>
            <a:r>
              <a:rPr lang="en-CH" sz="1200" dirty="0"/>
              <a:t>. </a:t>
            </a:r>
            <a:r>
              <a:rPr lang="en-GB" sz="1200" dirty="0"/>
              <a:t>f</a:t>
            </a:r>
            <a:r>
              <a:rPr lang="en-CH" sz="1200" dirty="0"/>
              <a:t>o</a:t>
            </a:r>
            <a:r>
              <a:rPr lang="en-GB" sz="1200" dirty="0"/>
              <a:t>r</a:t>
            </a:r>
            <a:r>
              <a:rPr lang="en-CH" sz="1200" dirty="0"/>
              <a:t> </a:t>
            </a:r>
            <a:r>
              <a:rPr lang="en-CH" sz="1200" dirty="0">
                <a:solidFill>
                  <a:schemeClr val="accent1"/>
                </a:solidFill>
              </a:rPr>
              <a:t>On Treatment Vi</a:t>
            </a:r>
            <a:r>
              <a:rPr lang="en-GB" sz="1200" dirty="0">
                <a:solidFill>
                  <a:schemeClr val="accent1"/>
                </a:solidFill>
              </a:rPr>
              <a:t>s</a:t>
            </a:r>
            <a:r>
              <a:rPr lang="en-CH" sz="1200" dirty="0">
                <a:solidFill>
                  <a:schemeClr val="accent1"/>
                </a:solidFill>
              </a:rPr>
              <a:t>i</a:t>
            </a:r>
            <a:r>
              <a:rPr lang="en-GB" sz="1200" dirty="0">
                <a:solidFill>
                  <a:schemeClr val="accent1"/>
                </a:solidFill>
              </a:rPr>
              <a:t>t</a:t>
            </a:r>
            <a:r>
              <a:rPr lang="en-CH" sz="1200" dirty="0"/>
              <a:t> </a:t>
            </a:r>
            <a:r>
              <a:rPr lang="en-GB" sz="1200" dirty="0"/>
              <a:t>a</a:t>
            </a:r>
            <a:r>
              <a:rPr lang="en-CH" sz="1200" dirty="0"/>
              <a:t>fter Treat</a:t>
            </a:r>
            <a:r>
              <a:rPr lang="en-GB" sz="1200" dirty="0"/>
              <a:t>m</a:t>
            </a:r>
            <a:r>
              <a:rPr lang="en-CH" sz="1200" dirty="0"/>
              <a:t>e</a:t>
            </a:r>
            <a:r>
              <a:rPr lang="en-GB" sz="1200" dirty="0"/>
              <a:t>n</a:t>
            </a:r>
            <a:r>
              <a:rPr lang="en-CH" sz="1200" dirty="0"/>
              <a:t>t </a:t>
            </a:r>
            <a:r>
              <a:rPr lang="en-GB" sz="1200" dirty="0"/>
              <a:t>S</a:t>
            </a:r>
            <a:r>
              <a:rPr lang="en-CH" sz="1200" dirty="0"/>
              <a:t>e</a:t>
            </a:r>
            <a:r>
              <a:rPr lang="en-GB" sz="1200" dirty="0"/>
              <a:t>s</a:t>
            </a:r>
            <a:r>
              <a:rPr lang="en-CH" sz="1200" dirty="0"/>
              <a:t>s</a:t>
            </a:r>
            <a:r>
              <a:rPr lang="en-GB" sz="1200" dirty="0" err="1"/>
              <a:t>i</a:t>
            </a:r>
            <a:r>
              <a:rPr lang="en-CH" sz="1200" dirty="0"/>
              <a:t>o</a:t>
            </a:r>
            <a:r>
              <a:rPr lang="en-GB" sz="1200" dirty="0"/>
              <a:t>n</a:t>
            </a:r>
            <a:br>
              <a:rPr lang="en-CH" sz="1200" dirty="0"/>
            </a:br>
            <a:r>
              <a:rPr lang="en-GB" sz="1200" dirty="0"/>
              <a:t>C</a:t>
            </a:r>
            <a:r>
              <a:rPr lang="en-CH" sz="1200" dirty="0"/>
              <a:t>o</a:t>
            </a:r>
            <a:r>
              <a:rPr lang="en-GB" sz="1200" dirty="0"/>
              <a:t>n</a:t>
            </a:r>
            <a:r>
              <a:rPr lang="en-CH" sz="1200" dirty="0"/>
              <a:t>t</a:t>
            </a:r>
            <a:r>
              <a:rPr lang="en-GB" sz="1200" dirty="0"/>
              <a:t>a</a:t>
            </a:r>
            <a:r>
              <a:rPr lang="en-CH" sz="1200" dirty="0"/>
              <a:t>i</a:t>
            </a:r>
            <a:r>
              <a:rPr lang="en-GB" sz="1200" dirty="0"/>
              <a:t>n</a:t>
            </a:r>
            <a:r>
              <a:rPr lang="en-CH" sz="1200" dirty="0"/>
              <a:t>s </a:t>
            </a:r>
            <a:r>
              <a:rPr lang="en-GB" sz="1200" dirty="0"/>
              <a:t>r</a:t>
            </a:r>
            <a:r>
              <a:rPr lang="en-CH" sz="1200" dirty="0"/>
              <a:t>eferences </a:t>
            </a:r>
            <a:r>
              <a:rPr lang="en-GB" sz="1200" dirty="0"/>
              <a:t>t</a:t>
            </a:r>
            <a:r>
              <a:rPr lang="en-CH" sz="1200" dirty="0"/>
              <a:t>o Prescription (1.) and cont</a:t>
            </a:r>
            <a:r>
              <a:rPr lang="en-GB" sz="1200" dirty="0" err="1"/>
              <a:t>ri</a:t>
            </a:r>
            <a:r>
              <a:rPr lang="en-CH" sz="1200" dirty="0"/>
              <a:t>buti</a:t>
            </a:r>
            <a:r>
              <a:rPr lang="en-GB" sz="1200" dirty="0"/>
              <a:t>n</a:t>
            </a:r>
            <a:r>
              <a:rPr lang="en-CH" sz="1200" dirty="0"/>
              <a:t>g </a:t>
            </a:r>
            <a:r>
              <a:rPr lang="en-GB" sz="1200" dirty="0"/>
              <a:t>S</a:t>
            </a:r>
            <a:r>
              <a:rPr lang="en-CH" sz="1200" dirty="0"/>
              <a:t>e</a:t>
            </a:r>
            <a:r>
              <a:rPr lang="en-GB" sz="1200" dirty="0"/>
              <a:t>s</a:t>
            </a:r>
            <a:r>
              <a:rPr lang="en-CH" sz="1200" dirty="0"/>
              <a:t>s</a:t>
            </a:r>
            <a:r>
              <a:rPr lang="en-GB" sz="1200" dirty="0" err="1"/>
              <a:t>i</a:t>
            </a:r>
            <a:r>
              <a:rPr lang="en-CH" sz="1200" dirty="0"/>
              <a:t>o</a:t>
            </a:r>
            <a:r>
              <a:rPr lang="en-GB" sz="1200" dirty="0"/>
              <a:t>n</a:t>
            </a:r>
            <a:r>
              <a:rPr lang="en-CH" sz="1200" dirty="0"/>
              <a:t>s (2.)</a:t>
            </a:r>
            <a:endParaRPr lang="en-CH" sz="1600" dirty="0">
              <a:solidFill>
                <a:schemeClr val="accent1"/>
              </a:solidFill>
            </a:endParaRPr>
          </a:p>
          <a:p>
            <a:pPr marL="355600" indent="-355600">
              <a:lnSpc>
                <a:spcPct val="100000"/>
              </a:lnSpc>
              <a:spcBef>
                <a:spcPts val="1800"/>
              </a:spcBef>
              <a:buNone/>
            </a:pPr>
            <a:r>
              <a:rPr lang="en-CH" sz="1600" dirty="0">
                <a:solidFill>
                  <a:schemeClr val="accent1"/>
                </a:solidFill>
              </a:rPr>
              <a:t>4.   End of Treatment Summary</a:t>
            </a:r>
            <a:br>
              <a:rPr lang="en-CH" sz="1200" dirty="0">
                <a:solidFill>
                  <a:schemeClr val="accent1"/>
                </a:solidFill>
              </a:rPr>
            </a:br>
            <a:r>
              <a:rPr lang="en-CH" sz="1200" dirty="0"/>
              <a:t>S</a:t>
            </a:r>
            <a:r>
              <a:rPr lang="en-GB" sz="1200" dirty="0"/>
              <a:t>p</a:t>
            </a:r>
            <a:r>
              <a:rPr lang="en-CH" sz="1200" dirty="0"/>
              <a:t>e</a:t>
            </a:r>
            <a:r>
              <a:rPr lang="en-GB" sz="1200" dirty="0"/>
              <a:t>c</a:t>
            </a:r>
            <a:r>
              <a:rPr lang="en-CH" sz="1200" dirty="0" err="1"/>
              <a:t>i</a:t>
            </a:r>
            <a:r>
              <a:rPr lang="en-GB" sz="1200" dirty="0"/>
              <a:t>a</a:t>
            </a:r>
            <a:r>
              <a:rPr lang="en-CH" sz="1200" dirty="0"/>
              <a:t>l </a:t>
            </a:r>
            <a:r>
              <a:rPr lang="en-GB" sz="1200" dirty="0"/>
              <a:t>c</a:t>
            </a:r>
            <a:r>
              <a:rPr lang="en-CH" sz="1200" dirty="0" err="1"/>
              <a:t>ase</a:t>
            </a:r>
            <a:r>
              <a:rPr lang="en-CH" sz="1200" dirty="0"/>
              <a:t> of Treatment Progress.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4A8239F-B280-4A18-BED1-49E25F0A1585}"/>
              </a:ext>
            </a:extLst>
          </p:cNvPr>
          <p:cNvSpPr txBox="1">
            <a:spLocks/>
          </p:cNvSpPr>
          <p:nvPr/>
        </p:nvSpPr>
        <p:spPr>
          <a:xfrm>
            <a:off x="4984735" y="328454"/>
            <a:ext cx="3289253" cy="617539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CH" sz="1600" dirty="0"/>
              <a:t>F</a:t>
            </a:r>
            <a:r>
              <a:rPr lang="en-GB" sz="1600" dirty="0"/>
              <a:t>H</a:t>
            </a:r>
            <a:r>
              <a:rPr lang="en-CH" sz="1600" dirty="0"/>
              <a:t>IR Resources (</a:t>
            </a:r>
            <a:r>
              <a:rPr lang="en-GB" sz="1600" dirty="0"/>
              <a:t>F</a:t>
            </a:r>
            <a:r>
              <a:rPr lang="en-CH" sz="1600" dirty="0"/>
              <a:t>H</a:t>
            </a:r>
            <a:r>
              <a:rPr lang="en-GB" sz="1600" dirty="0"/>
              <a:t>I</a:t>
            </a:r>
            <a:r>
              <a:rPr lang="en-CH" sz="1600" dirty="0"/>
              <a:t>R </a:t>
            </a:r>
            <a:r>
              <a:rPr lang="en-GB" sz="1600" dirty="0"/>
              <a:t>P</a:t>
            </a:r>
            <a:r>
              <a:rPr lang="en-CH" sz="1600" dirty="0"/>
              <a:t>r</a:t>
            </a:r>
            <a:r>
              <a:rPr lang="en-GB" sz="1600" dirty="0"/>
              <a:t>o</a:t>
            </a:r>
            <a:r>
              <a:rPr lang="en-CH" sz="1600" dirty="0"/>
              <a:t>f</a:t>
            </a:r>
            <a:r>
              <a:rPr lang="en-GB" sz="1600" dirty="0" err="1"/>
              <a:t>i</a:t>
            </a:r>
            <a:r>
              <a:rPr lang="en-CH" sz="1600" dirty="0"/>
              <a:t>l</a:t>
            </a:r>
            <a:r>
              <a:rPr lang="en-GB" sz="1600" dirty="0"/>
              <a:t>e</a:t>
            </a:r>
            <a:r>
              <a:rPr lang="en-CH" sz="1600" dirty="0"/>
              <a:t>s)</a:t>
            </a:r>
            <a:endParaRPr lang="en-US" sz="1600" dirty="0"/>
          </a:p>
          <a:p>
            <a:pPr marL="0" indent="0">
              <a:lnSpc>
                <a:spcPct val="150000"/>
              </a:lnSpc>
              <a:buNone/>
            </a:pPr>
            <a:endParaRPr lang="en-CH" sz="1200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936B4BF5-0495-4A74-A08E-19C570CF82ED}"/>
              </a:ext>
            </a:extLst>
          </p:cNvPr>
          <p:cNvSpPr txBox="1">
            <a:spLocks/>
          </p:cNvSpPr>
          <p:nvPr/>
        </p:nvSpPr>
        <p:spPr>
          <a:xfrm>
            <a:off x="4984735" y="1005705"/>
            <a:ext cx="4283552" cy="529815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CH" sz="1200" dirty="0"/>
              <a:t>Service</a:t>
            </a:r>
            <a:r>
              <a:rPr lang="en-GB" sz="1200" dirty="0"/>
              <a:t>R</a:t>
            </a:r>
            <a:r>
              <a:rPr lang="en-CH" sz="1200" dirty="0"/>
              <a:t>e</a:t>
            </a:r>
            <a:r>
              <a:rPr lang="en-GB" sz="1200" dirty="0"/>
              <a:t>q</a:t>
            </a:r>
            <a:r>
              <a:rPr lang="en-CH" sz="1200" dirty="0"/>
              <a:t>u</a:t>
            </a:r>
            <a:r>
              <a:rPr lang="en-GB" sz="1200" dirty="0"/>
              <a:t>e</a:t>
            </a:r>
            <a:r>
              <a:rPr lang="en-CH" sz="1200" dirty="0"/>
              <a:t>s</a:t>
            </a:r>
            <a:r>
              <a:rPr lang="en-GB" sz="1200" dirty="0"/>
              <a:t>t</a:t>
            </a:r>
            <a:r>
              <a:rPr lang="en-CH" sz="1200" dirty="0"/>
              <a:t> (</a:t>
            </a:r>
            <a:r>
              <a:rPr lang="en-GB" sz="1200" dirty="0"/>
              <a:t>R</a:t>
            </a:r>
            <a:r>
              <a:rPr lang="en-CH" sz="1200" dirty="0"/>
              <a:t>a</a:t>
            </a:r>
            <a:r>
              <a:rPr lang="en-GB" sz="1200" dirty="0"/>
              <a:t>di</a:t>
            </a:r>
            <a:r>
              <a:rPr lang="en-CH" sz="1200" dirty="0"/>
              <a:t>otherapy</a:t>
            </a:r>
            <a:r>
              <a:rPr lang="en-US" sz="1200" dirty="0" err="1">
                <a:solidFill>
                  <a:schemeClr val="accent1"/>
                </a:solidFill>
              </a:rPr>
              <a:t>CoursePrescription</a:t>
            </a:r>
            <a:r>
              <a:rPr lang="en-CH" sz="1200" dirty="0"/>
              <a:t>)</a:t>
            </a:r>
            <a:br>
              <a:rPr lang="en-CH" sz="1200" dirty="0"/>
            </a:br>
            <a:r>
              <a:rPr lang="en-CH" sz="1200" dirty="0"/>
              <a:t>Service</a:t>
            </a:r>
            <a:r>
              <a:rPr lang="en-GB" sz="1200" dirty="0"/>
              <a:t>R</a:t>
            </a:r>
            <a:r>
              <a:rPr lang="en-CH" sz="1200" dirty="0"/>
              <a:t>e</a:t>
            </a:r>
            <a:r>
              <a:rPr lang="en-GB" sz="1200" dirty="0"/>
              <a:t>q</a:t>
            </a:r>
            <a:r>
              <a:rPr lang="en-CH" sz="1200" dirty="0"/>
              <a:t>u</a:t>
            </a:r>
            <a:r>
              <a:rPr lang="en-GB" sz="1200" dirty="0"/>
              <a:t>e</a:t>
            </a:r>
            <a:r>
              <a:rPr lang="en-CH" sz="1200" dirty="0"/>
              <a:t>s</a:t>
            </a:r>
            <a:r>
              <a:rPr lang="en-GB" sz="1200" dirty="0"/>
              <a:t>t</a:t>
            </a:r>
            <a:r>
              <a:rPr lang="en-CH" sz="1200" dirty="0"/>
              <a:t> (</a:t>
            </a:r>
            <a:r>
              <a:rPr lang="en-GB" sz="1200" dirty="0" err="1"/>
              <a:t>Teleradio</a:t>
            </a:r>
            <a:r>
              <a:rPr lang="en-CH" sz="1200" dirty="0"/>
              <a:t>therapy</a:t>
            </a:r>
            <a:r>
              <a:rPr lang="en-GB" sz="1200" dirty="0" err="1">
                <a:solidFill>
                  <a:schemeClr val="accent1"/>
                </a:solidFill>
              </a:rPr>
              <a:t>PhaseP</a:t>
            </a:r>
            <a:r>
              <a:rPr lang="en-CH" sz="1200" dirty="0">
                <a:solidFill>
                  <a:schemeClr val="accent1"/>
                </a:solidFill>
              </a:rPr>
              <a:t>r</a:t>
            </a:r>
            <a:r>
              <a:rPr lang="en-GB" sz="1200" dirty="0">
                <a:solidFill>
                  <a:schemeClr val="accent1"/>
                </a:solidFill>
              </a:rPr>
              <a:t>e</a:t>
            </a:r>
            <a:r>
              <a:rPr lang="en-CH" sz="1200" dirty="0">
                <a:solidFill>
                  <a:schemeClr val="accent1"/>
                </a:solidFill>
              </a:rPr>
              <a:t>s</a:t>
            </a:r>
            <a:r>
              <a:rPr lang="en-GB" sz="1200" dirty="0">
                <a:solidFill>
                  <a:schemeClr val="accent1"/>
                </a:solidFill>
              </a:rPr>
              <a:t>c</a:t>
            </a:r>
            <a:r>
              <a:rPr lang="en-CH" sz="1200" dirty="0">
                <a:solidFill>
                  <a:schemeClr val="accent1"/>
                </a:solidFill>
              </a:rPr>
              <a:t>r</a:t>
            </a:r>
            <a:r>
              <a:rPr lang="en-GB" sz="1200" dirty="0" err="1">
                <a:solidFill>
                  <a:schemeClr val="accent1"/>
                </a:solidFill>
              </a:rPr>
              <a:t>i</a:t>
            </a:r>
            <a:r>
              <a:rPr lang="en-CH" sz="1200" dirty="0">
                <a:solidFill>
                  <a:schemeClr val="accent1"/>
                </a:solidFill>
              </a:rPr>
              <a:t>p</a:t>
            </a:r>
            <a:r>
              <a:rPr lang="en-GB" sz="1200" dirty="0">
                <a:solidFill>
                  <a:schemeClr val="accent1"/>
                </a:solidFill>
              </a:rPr>
              <a:t>t</a:t>
            </a:r>
            <a:r>
              <a:rPr lang="en-CH" sz="1200" dirty="0">
                <a:solidFill>
                  <a:schemeClr val="accent1"/>
                </a:solidFill>
              </a:rPr>
              <a:t>ion</a:t>
            </a:r>
            <a:r>
              <a:rPr lang="en-CH" sz="1200" dirty="0"/>
              <a:t>)</a:t>
            </a:r>
            <a:br>
              <a:rPr lang="en-US" sz="1200" dirty="0"/>
            </a:br>
            <a:r>
              <a:rPr lang="en-CH" sz="1200" dirty="0"/>
              <a:t>Service</a:t>
            </a:r>
            <a:r>
              <a:rPr lang="en-GB" sz="1200" dirty="0"/>
              <a:t>R</a:t>
            </a:r>
            <a:r>
              <a:rPr lang="en-CH" sz="1200" dirty="0"/>
              <a:t>e</a:t>
            </a:r>
            <a:r>
              <a:rPr lang="en-GB" sz="1200" dirty="0"/>
              <a:t>q</a:t>
            </a:r>
            <a:r>
              <a:rPr lang="en-CH" sz="1200" dirty="0"/>
              <a:t>u</a:t>
            </a:r>
            <a:r>
              <a:rPr lang="en-GB" sz="1200" dirty="0"/>
              <a:t>e</a:t>
            </a:r>
            <a:r>
              <a:rPr lang="en-CH" sz="1200" dirty="0"/>
              <a:t>s</a:t>
            </a:r>
            <a:r>
              <a:rPr lang="en-GB" sz="1200" dirty="0"/>
              <a:t>t</a:t>
            </a:r>
            <a:r>
              <a:rPr lang="en-CH" sz="1200" dirty="0"/>
              <a:t> (</a:t>
            </a:r>
            <a:r>
              <a:rPr lang="en-GB" sz="1200" dirty="0"/>
              <a:t>Brachy</a:t>
            </a:r>
            <a:r>
              <a:rPr lang="en-CH" sz="1200" dirty="0"/>
              <a:t>therapy</a:t>
            </a:r>
            <a:r>
              <a:rPr lang="en-GB" sz="1200" dirty="0" err="1">
                <a:solidFill>
                  <a:schemeClr val="accent1"/>
                </a:solidFill>
              </a:rPr>
              <a:t>PhaseP</a:t>
            </a:r>
            <a:r>
              <a:rPr lang="en-CH" sz="1200" dirty="0">
                <a:solidFill>
                  <a:schemeClr val="accent1"/>
                </a:solidFill>
              </a:rPr>
              <a:t>r</a:t>
            </a:r>
            <a:r>
              <a:rPr lang="en-GB" sz="1200" dirty="0">
                <a:solidFill>
                  <a:schemeClr val="accent1"/>
                </a:solidFill>
              </a:rPr>
              <a:t>e</a:t>
            </a:r>
            <a:r>
              <a:rPr lang="en-CH" sz="1200" dirty="0">
                <a:solidFill>
                  <a:schemeClr val="accent1"/>
                </a:solidFill>
              </a:rPr>
              <a:t>s</a:t>
            </a:r>
            <a:r>
              <a:rPr lang="en-GB" sz="1200" dirty="0">
                <a:solidFill>
                  <a:schemeClr val="accent1"/>
                </a:solidFill>
              </a:rPr>
              <a:t>c</a:t>
            </a:r>
            <a:r>
              <a:rPr lang="en-CH" sz="1200" dirty="0">
                <a:solidFill>
                  <a:schemeClr val="accent1"/>
                </a:solidFill>
              </a:rPr>
              <a:t>r</a:t>
            </a:r>
            <a:r>
              <a:rPr lang="en-GB" sz="1200" dirty="0" err="1">
                <a:solidFill>
                  <a:schemeClr val="accent1"/>
                </a:solidFill>
              </a:rPr>
              <a:t>i</a:t>
            </a:r>
            <a:r>
              <a:rPr lang="en-CH" sz="1200" dirty="0">
                <a:solidFill>
                  <a:schemeClr val="accent1"/>
                </a:solidFill>
              </a:rPr>
              <a:t>p</a:t>
            </a:r>
            <a:r>
              <a:rPr lang="en-GB" sz="1200" dirty="0">
                <a:solidFill>
                  <a:schemeClr val="accent1"/>
                </a:solidFill>
              </a:rPr>
              <a:t>t</a:t>
            </a:r>
            <a:r>
              <a:rPr lang="en-CH" sz="1200" dirty="0">
                <a:solidFill>
                  <a:schemeClr val="accent1"/>
                </a:solidFill>
              </a:rPr>
              <a:t>ion</a:t>
            </a:r>
            <a:r>
              <a:rPr lang="en-CH" sz="1200" dirty="0"/>
              <a:t>)</a:t>
            </a:r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CH" sz="1200" dirty="0"/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CH" sz="120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CF16F264-0A3F-48BE-A279-2A3FBFEC34B8}"/>
              </a:ext>
            </a:extLst>
          </p:cNvPr>
          <p:cNvSpPr txBox="1">
            <a:spLocks/>
          </p:cNvSpPr>
          <p:nvPr/>
        </p:nvSpPr>
        <p:spPr>
          <a:xfrm>
            <a:off x="4984735" y="2169894"/>
            <a:ext cx="3573700" cy="529815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GB" sz="1200" dirty="0"/>
              <a:t>P</a:t>
            </a:r>
            <a:r>
              <a:rPr lang="en-CH" sz="1200" dirty="0"/>
              <a:t>r</a:t>
            </a:r>
            <a:r>
              <a:rPr lang="en-GB" sz="1200" dirty="0"/>
              <a:t>o</a:t>
            </a:r>
            <a:r>
              <a:rPr lang="en-CH" sz="1200" dirty="0"/>
              <a:t>c</a:t>
            </a:r>
            <a:r>
              <a:rPr lang="en-GB" sz="1200" dirty="0"/>
              <a:t>e</a:t>
            </a:r>
            <a:r>
              <a:rPr lang="en-CH" sz="1200" dirty="0"/>
              <a:t>d</a:t>
            </a:r>
            <a:r>
              <a:rPr lang="en-GB" sz="1200" dirty="0"/>
              <a:t>u</a:t>
            </a:r>
            <a:r>
              <a:rPr lang="en-CH" sz="1200" dirty="0"/>
              <a:t>r</a:t>
            </a:r>
            <a:r>
              <a:rPr lang="en-GB" sz="1200" dirty="0"/>
              <a:t>e</a:t>
            </a:r>
            <a:r>
              <a:rPr lang="en-CH" sz="1200" dirty="0"/>
              <a:t> (</a:t>
            </a:r>
            <a:r>
              <a:rPr lang="en-GB" sz="1200" dirty="0"/>
              <a:t>Radio</a:t>
            </a:r>
            <a:r>
              <a:rPr lang="en-CH" sz="1200" dirty="0"/>
              <a:t>therapy</a:t>
            </a:r>
            <a:r>
              <a:rPr lang="en-GB" sz="1200" dirty="0">
                <a:solidFill>
                  <a:schemeClr val="accent1"/>
                </a:solidFill>
              </a:rPr>
              <a:t>F</a:t>
            </a:r>
            <a:r>
              <a:rPr lang="en-CH" sz="1200" dirty="0">
                <a:solidFill>
                  <a:schemeClr val="accent1"/>
                </a:solidFill>
              </a:rPr>
              <a:t>r</a:t>
            </a:r>
            <a:r>
              <a:rPr lang="en-GB" sz="1200" dirty="0">
                <a:solidFill>
                  <a:schemeClr val="accent1"/>
                </a:solidFill>
              </a:rPr>
              <a:t>a</a:t>
            </a:r>
            <a:r>
              <a:rPr lang="en-CH" sz="1200" dirty="0">
                <a:solidFill>
                  <a:schemeClr val="accent1"/>
                </a:solidFill>
              </a:rPr>
              <a:t>c</a:t>
            </a:r>
            <a:r>
              <a:rPr lang="en-GB" sz="1200" dirty="0">
                <a:solidFill>
                  <a:schemeClr val="accent1"/>
                </a:solidFill>
              </a:rPr>
              <a:t>t</a:t>
            </a:r>
            <a:r>
              <a:rPr lang="en-CH" sz="1200" dirty="0" err="1">
                <a:solidFill>
                  <a:schemeClr val="accent1"/>
                </a:solidFill>
              </a:rPr>
              <a:t>i</a:t>
            </a:r>
            <a:r>
              <a:rPr lang="en-GB" sz="1200" dirty="0">
                <a:solidFill>
                  <a:schemeClr val="accent1"/>
                </a:solidFill>
              </a:rPr>
              <a:t>o</a:t>
            </a:r>
            <a:r>
              <a:rPr lang="en-CH" sz="1200" dirty="0">
                <a:solidFill>
                  <a:schemeClr val="accent1"/>
                </a:solidFill>
              </a:rPr>
              <a:t>n</a:t>
            </a:r>
            <a:r>
              <a:rPr lang="en-CH" sz="1200" dirty="0"/>
              <a:t>)</a:t>
            </a:r>
            <a:br>
              <a:rPr lang="en-CH" sz="1200" dirty="0"/>
            </a:br>
            <a:endParaRPr lang="en-CH" sz="1200" dirty="0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6EC80082-09B9-45F8-9A98-CA61DFC12362}"/>
              </a:ext>
            </a:extLst>
          </p:cNvPr>
          <p:cNvSpPr txBox="1">
            <a:spLocks/>
          </p:cNvSpPr>
          <p:nvPr/>
        </p:nvSpPr>
        <p:spPr>
          <a:xfrm>
            <a:off x="4977839" y="3164092"/>
            <a:ext cx="3573700" cy="529815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sz="1200" dirty="0"/>
              <a:t>P</a:t>
            </a:r>
            <a:r>
              <a:rPr lang="en-CH" sz="1200" dirty="0"/>
              <a:t>rocedure (</a:t>
            </a:r>
            <a:r>
              <a:rPr lang="en-GB" sz="1200" dirty="0"/>
              <a:t>Radio</a:t>
            </a:r>
            <a:r>
              <a:rPr lang="en-CH" sz="1200" dirty="0"/>
              <a:t>therapy</a:t>
            </a:r>
            <a:r>
              <a:rPr lang="en-US" sz="1200" dirty="0" err="1">
                <a:solidFill>
                  <a:schemeClr val="accent1"/>
                </a:solidFill>
              </a:rPr>
              <a:t>CourseSummary</a:t>
            </a:r>
            <a:r>
              <a:rPr lang="en-CH" sz="1200" dirty="0"/>
              <a:t>)</a:t>
            </a:r>
            <a:br>
              <a:rPr lang="en-CH" sz="1200" dirty="0"/>
            </a:br>
            <a:r>
              <a:rPr lang="en-GB" sz="1200" dirty="0"/>
              <a:t>P</a:t>
            </a:r>
            <a:r>
              <a:rPr lang="en-CH" sz="1200" dirty="0"/>
              <a:t>r</a:t>
            </a:r>
            <a:r>
              <a:rPr lang="en-GB" sz="1200" dirty="0"/>
              <a:t>o</a:t>
            </a:r>
            <a:r>
              <a:rPr lang="en-CH" sz="1200" dirty="0"/>
              <a:t>c</a:t>
            </a:r>
            <a:r>
              <a:rPr lang="en-GB" sz="1200" dirty="0"/>
              <a:t>e</a:t>
            </a:r>
            <a:r>
              <a:rPr lang="en-CH" sz="1200" dirty="0"/>
              <a:t>d</a:t>
            </a:r>
            <a:r>
              <a:rPr lang="en-GB" sz="1200" dirty="0"/>
              <a:t>u</a:t>
            </a:r>
            <a:r>
              <a:rPr lang="en-CH" sz="1200" dirty="0"/>
              <a:t>r</a:t>
            </a:r>
            <a:r>
              <a:rPr lang="en-GB" sz="1200" dirty="0"/>
              <a:t>e</a:t>
            </a:r>
            <a:r>
              <a:rPr lang="en-CH" sz="1200" dirty="0"/>
              <a:t> (</a:t>
            </a:r>
            <a:r>
              <a:rPr lang="en-US" sz="1200" dirty="0" err="1"/>
              <a:t>Teler</a:t>
            </a:r>
            <a:r>
              <a:rPr lang="en-GB" sz="1200" dirty="0" err="1"/>
              <a:t>adio</a:t>
            </a:r>
            <a:r>
              <a:rPr lang="en-CH" sz="1200" dirty="0"/>
              <a:t>therapy</a:t>
            </a:r>
            <a:r>
              <a:rPr lang="en-GB" sz="1200" dirty="0" err="1">
                <a:solidFill>
                  <a:schemeClr val="accent1"/>
                </a:solidFill>
              </a:rPr>
              <a:t>TreatmentPhase</a:t>
            </a:r>
            <a:r>
              <a:rPr lang="en-CH" sz="1200" dirty="0"/>
              <a:t>)</a:t>
            </a:r>
            <a:br>
              <a:rPr lang="en-US" sz="1200" dirty="0"/>
            </a:br>
            <a:r>
              <a:rPr lang="en-GB" sz="1200" dirty="0"/>
              <a:t>P</a:t>
            </a:r>
            <a:r>
              <a:rPr lang="en-CH" sz="1200" dirty="0"/>
              <a:t>r</a:t>
            </a:r>
            <a:r>
              <a:rPr lang="en-GB" sz="1200" dirty="0"/>
              <a:t>o</a:t>
            </a:r>
            <a:r>
              <a:rPr lang="en-CH" sz="1200" dirty="0"/>
              <a:t>c</a:t>
            </a:r>
            <a:r>
              <a:rPr lang="en-GB" sz="1200" dirty="0"/>
              <a:t>e</a:t>
            </a:r>
            <a:r>
              <a:rPr lang="en-CH" sz="1200" dirty="0"/>
              <a:t>d</a:t>
            </a:r>
            <a:r>
              <a:rPr lang="en-GB" sz="1200" dirty="0"/>
              <a:t>u</a:t>
            </a:r>
            <a:r>
              <a:rPr lang="en-CH" sz="1200" dirty="0"/>
              <a:t>r</a:t>
            </a:r>
            <a:r>
              <a:rPr lang="en-GB" sz="1200" dirty="0"/>
              <a:t>e</a:t>
            </a:r>
            <a:r>
              <a:rPr lang="en-CH" sz="1200" dirty="0"/>
              <a:t> (</a:t>
            </a:r>
            <a:r>
              <a:rPr lang="en-US" sz="1200" dirty="0"/>
              <a:t>Brachy</a:t>
            </a:r>
            <a:r>
              <a:rPr lang="en-CH" sz="1200" dirty="0"/>
              <a:t>therapy</a:t>
            </a:r>
            <a:r>
              <a:rPr lang="en-GB" sz="1200" dirty="0" err="1">
                <a:solidFill>
                  <a:schemeClr val="accent1"/>
                </a:solidFill>
              </a:rPr>
              <a:t>TreatmentPhase</a:t>
            </a:r>
            <a:r>
              <a:rPr lang="en-CH" sz="1200" dirty="0"/>
              <a:t>)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08074A5C-CEFC-4427-B122-F0AE5174D374}"/>
              </a:ext>
            </a:extLst>
          </p:cNvPr>
          <p:cNvSpPr txBox="1">
            <a:spLocks/>
          </p:cNvSpPr>
          <p:nvPr/>
        </p:nvSpPr>
        <p:spPr>
          <a:xfrm>
            <a:off x="4977839" y="4337534"/>
            <a:ext cx="3573700" cy="529815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GB" sz="1200" dirty="0"/>
              <a:t>P</a:t>
            </a:r>
            <a:r>
              <a:rPr lang="en-CH" sz="1200" dirty="0" err="1"/>
              <a:t>rocedure</a:t>
            </a:r>
            <a:r>
              <a:rPr lang="en-CH" sz="1200" dirty="0"/>
              <a:t> (</a:t>
            </a:r>
            <a:r>
              <a:rPr lang="en-GB" sz="1200" dirty="0"/>
              <a:t>Radio</a:t>
            </a:r>
            <a:r>
              <a:rPr lang="en-CH" sz="1200" dirty="0"/>
              <a:t>therapy</a:t>
            </a:r>
            <a:r>
              <a:rPr lang="en-US" sz="1200" dirty="0" err="1">
                <a:solidFill>
                  <a:schemeClr val="accent1"/>
                </a:solidFill>
              </a:rPr>
              <a:t>CourseSummary</a:t>
            </a:r>
            <a:r>
              <a:rPr lang="en-CH" sz="1200" dirty="0"/>
              <a:t>)</a:t>
            </a:r>
            <a:br>
              <a:rPr lang="en-CH" sz="1200" dirty="0"/>
            </a:br>
            <a:r>
              <a:rPr lang="en-GB" sz="1200" dirty="0"/>
              <a:t>P</a:t>
            </a:r>
            <a:r>
              <a:rPr lang="en-CH" sz="1200" dirty="0"/>
              <a:t>r</a:t>
            </a:r>
            <a:r>
              <a:rPr lang="en-GB" sz="1200" dirty="0"/>
              <a:t>o</a:t>
            </a:r>
            <a:r>
              <a:rPr lang="en-CH" sz="1200" dirty="0"/>
              <a:t>c</a:t>
            </a:r>
            <a:r>
              <a:rPr lang="en-GB" sz="1200" dirty="0"/>
              <a:t>e</a:t>
            </a:r>
            <a:r>
              <a:rPr lang="en-CH" sz="1200" dirty="0"/>
              <a:t>d</a:t>
            </a:r>
            <a:r>
              <a:rPr lang="en-GB" sz="1200" dirty="0"/>
              <a:t>u</a:t>
            </a:r>
            <a:r>
              <a:rPr lang="en-CH" sz="1200" dirty="0"/>
              <a:t>r</a:t>
            </a:r>
            <a:r>
              <a:rPr lang="en-GB" sz="1200" dirty="0"/>
              <a:t>e</a:t>
            </a:r>
            <a:r>
              <a:rPr lang="en-CH" sz="1200" dirty="0"/>
              <a:t> (</a:t>
            </a:r>
            <a:r>
              <a:rPr lang="en-US" sz="1200" dirty="0" err="1"/>
              <a:t>Teler</a:t>
            </a:r>
            <a:r>
              <a:rPr lang="en-GB" sz="1200" dirty="0" err="1"/>
              <a:t>adio</a:t>
            </a:r>
            <a:r>
              <a:rPr lang="en-CH" sz="1200" dirty="0"/>
              <a:t>therapy</a:t>
            </a:r>
            <a:r>
              <a:rPr lang="en-GB" sz="1200" dirty="0" err="1">
                <a:solidFill>
                  <a:schemeClr val="accent1"/>
                </a:solidFill>
              </a:rPr>
              <a:t>TreatmentPhase</a:t>
            </a:r>
            <a:r>
              <a:rPr lang="en-CH" sz="1200" dirty="0"/>
              <a:t>)</a:t>
            </a:r>
            <a:br>
              <a:rPr lang="en-US" sz="1200" dirty="0"/>
            </a:br>
            <a:r>
              <a:rPr lang="en-GB" sz="1200" dirty="0"/>
              <a:t>P</a:t>
            </a:r>
            <a:r>
              <a:rPr lang="en-CH" sz="1200" dirty="0"/>
              <a:t>r</a:t>
            </a:r>
            <a:r>
              <a:rPr lang="en-GB" sz="1200" dirty="0"/>
              <a:t>o</a:t>
            </a:r>
            <a:r>
              <a:rPr lang="en-CH" sz="1200" dirty="0"/>
              <a:t>c</a:t>
            </a:r>
            <a:r>
              <a:rPr lang="en-GB" sz="1200" dirty="0"/>
              <a:t>e</a:t>
            </a:r>
            <a:r>
              <a:rPr lang="en-CH" sz="1200" dirty="0"/>
              <a:t>d</a:t>
            </a:r>
            <a:r>
              <a:rPr lang="en-GB" sz="1200" dirty="0"/>
              <a:t>u</a:t>
            </a:r>
            <a:r>
              <a:rPr lang="en-CH" sz="1200" dirty="0"/>
              <a:t>r</a:t>
            </a:r>
            <a:r>
              <a:rPr lang="en-GB" sz="1200" dirty="0"/>
              <a:t>e</a:t>
            </a:r>
            <a:r>
              <a:rPr lang="en-CH" sz="1200" dirty="0"/>
              <a:t> (</a:t>
            </a:r>
            <a:r>
              <a:rPr lang="en-US" sz="1200" dirty="0"/>
              <a:t>Brachy</a:t>
            </a:r>
            <a:r>
              <a:rPr lang="en-CH" sz="1200" dirty="0"/>
              <a:t>therapy</a:t>
            </a:r>
            <a:r>
              <a:rPr lang="en-GB" sz="1200" dirty="0" err="1">
                <a:solidFill>
                  <a:schemeClr val="accent1"/>
                </a:solidFill>
              </a:rPr>
              <a:t>TreatmentPhase</a:t>
            </a:r>
            <a:r>
              <a:rPr lang="en-CH" sz="1200" dirty="0"/>
              <a:t>)</a:t>
            </a:r>
          </a:p>
          <a:p>
            <a:pPr marL="0" indent="0">
              <a:lnSpc>
                <a:spcPct val="150000"/>
              </a:lnSpc>
              <a:buFont typeface="Arial"/>
              <a:buNone/>
            </a:pPr>
            <a:endParaRPr lang="en-CH" sz="120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0DE1A78-F431-4868-84C2-0BAED28BB4CA}"/>
              </a:ext>
            </a:extLst>
          </p:cNvPr>
          <p:cNvSpPr txBox="1">
            <a:spLocks/>
          </p:cNvSpPr>
          <p:nvPr/>
        </p:nvSpPr>
        <p:spPr>
          <a:xfrm>
            <a:off x="8979685" y="4467052"/>
            <a:ext cx="2303831" cy="529815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200" dirty="0"/>
              <a:t>Final versions of Procedures for End of Treatment Summary</a:t>
            </a:r>
            <a:endParaRPr lang="en-CH" sz="1200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59324C0-F457-4A57-9D43-CD6B4CB27A75}"/>
              </a:ext>
            </a:extLst>
          </p:cNvPr>
          <p:cNvSpPr txBox="1">
            <a:spLocks/>
          </p:cNvSpPr>
          <p:nvPr/>
        </p:nvSpPr>
        <p:spPr>
          <a:xfrm>
            <a:off x="8979686" y="3173864"/>
            <a:ext cx="2303831" cy="529815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Font typeface="Arial"/>
              <a:buNone/>
            </a:pPr>
            <a:r>
              <a:rPr lang="en-US" sz="1200" dirty="0"/>
              <a:t>Continuously updated Procedures put in relation to </a:t>
            </a:r>
            <a:r>
              <a:rPr lang="en-US" sz="1200" dirty="0" err="1"/>
              <a:t>ServiceRequests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2670082127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8A696504-D839-4BC4-94FE-BDC291DCC601}"/>
              </a:ext>
            </a:extLst>
          </p:cNvPr>
          <p:cNvSpPr/>
          <p:nvPr/>
        </p:nvSpPr>
        <p:spPr>
          <a:xfrm>
            <a:off x="360075" y="5845080"/>
            <a:ext cx="11831925" cy="878355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25089-E8B0-44C4-A471-38EA2619A1FF}"/>
              </a:ext>
            </a:extLst>
          </p:cNvPr>
          <p:cNvSpPr txBox="1"/>
          <p:nvPr/>
        </p:nvSpPr>
        <p:spPr>
          <a:xfrm>
            <a:off x="3638750" y="1037140"/>
            <a:ext cx="2111486" cy="166199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1"/>
                </a:solidFill>
              </a:rPr>
              <a:t>Course P</a:t>
            </a:r>
            <a:r>
              <a:rPr lang="en-CH" sz="1200" b="1" dirty="0">
                <a:solidFill>
                  <a:schemeClr val="accent1"/>
                </a:solidFill>
              </a:rPr>
              <a:t>r</a:t>
            </a:r>
            <a:r>
              <a:rPr lang="en-GB" sz="1200" b="1" dirty="0">
                <a:solidFill>
                  <a:schemeClr val="accent1"/>
                </a:solidFill>
              </a:rPr>
              <a:t>e</a:t>
            </a:r>
            <a:r>
              <a:rPr lang="en-CH" sz="1200" b="1" dirty="0">
                <a:solidFill>
                  <a:schemeClr val="accent1"/>
                </a:solidFill>
              </a:rPr>
              <a:t>s</a:t>
            </a:r>
            <a:r>
              <a:rPr lang="en-GB" sz="1200" b="1" dirty="0">
                <a:solidFill>
                  <a:schemeClr val="accent1"/>
                </a:solidFill>
              </a:rPr>
              <a:t>c</a:t>
            </a:r>
            <a:r>
              <a:rPr lang="en-CH" sz="1200" b="1" dirty="0">
                <a:solidFill>
                  <a:schemeClr val="accent1"/>
                </a:solidFill>
              </a:rPr>
              <a:t>r</a:t>
            </a:r>
            <a:r>
              <a:rPr lang="en-GB" sz="1200" b="1" dirty="0" err="1">
                <a:solidFill>
                  <a:schemeClr val="accent1"/>
                </a:solidFill>
              </a:rPr>
              <a:t>i</a:t>
            </a:r>
            <a:r>
              <a:rPr lang="en-CH" sz="1200" b="1" dirty="0" err="1">
                <a:solidFill>
                  <a:schemeClr val="accent1"/>
                </a:solidFill>
              </a:rPr>
              <a:t>ption</a:t>
            </a:r>
            <a:r>
              <a:rPr lang="en-CH" sz="1200" b="1" dirty="0">
                <a:solidFill>
                  <a:schemeClr val="accent1"/>
                </a:solidFill>
              </a:rPr>
              <a:t> </a:t>
            </a:r>
          </a:p>
          <a:p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US" sz="900" dirty="0">
                <a:solidFill>
                  <a:schemeClr val="tx1"/>
                </a:solidFill>
              </a:rPr>
              <a:t>how to treat, covering a </a:t>
            </a:r>
            <a:endParaRPr lang="en-CH" sz="900" dirty="0">
              <a:solidFill>
                <a:schemeClr val="tx1"/>
              </a:solidFill>
            </a:endParaRPr>
          </a:p>
          <a:p>
            <a:r>
              <a:rPr lang="en-US" sz="900" dirty="0">
                <a:solidFill>
                  <a:schemeClr val="tx1"/>
                </a:solidFill>
              </a:rPr>
              <a:t>complete radiotherapy treatment</a:t>
            </a:r>
            <a:r>
              <a:rPr lang="en-CH" sz="9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B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d</a:t>
            </a:r>
            <a:r>
              <a:rPr lang="en-CH" sz="900" dirty="0">
                <a:solidFill>
                  <a:schemeClr val="tx1"/>
                </a:solidFill>
              </a:rPr>
              <a:t>y 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 err="1">
                <a:solidFill>
                  <a:schemeClr val="tx1"/>
                </a:solidFill>
              </a:rPr>
              <a:t>ite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</a:t>
            </a:r>
            <a:r>
              <a:rPr lang="en-GB" sz="900" dirty="0" err="1">
                <a:solidFill>
                  <a:schemeClr val="tx1"/>
                </a:solidFill>
              </a:rPr>
              <a:t>i</a:t>
            </a:r>
            <a:r>
              <a:rPr lang="en-CH" sz="900" dirty="0">
                <a:solidFill>
                  <a:schemeClr val="tx1"/>
                </a:solidFill>
              </a:rPr>
              <a:t>a</a:t>
            </a:r>
            <a:r>
              <a:rPr lang="en-GB" sz="900" dirty="0">
                <a:solidFill>
                  <a:schemeClr val="tx1"/>
                </a:solidFill>
              </a:rPr>
              <a:t>g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Therapeutic Intent</a:t>
            </a:r>
            <a:endParaRPr lang="en-US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Modalities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Techniques (optional)</a:t>
            </a:r>
          </a:p>
          <a:p>
            <a:pPr marL="171450" indent="-171450">
              <a:buFontTx/>
              <a:buChar char="-"/>
            </a:pPr>
            <a:r>
              <a:rPr lang="en-US" sz="900" b="1" dirty="0">
                <a:solidFill>
                  <a:schemeClr val="tx1"/>
                </a:solidFill>
              </a:rPr>
              <a:t>Prescribed</a:t>
            </a:r>
            <a:r>
              <a:rPr lang="en-US" sz="900" dirty="0">
                <a:solidFill>
                  <a:schemeClr val="tx1"/>
                </a:solidFill>
              </a:rPr>
              <a:t> Number of Sessions</a:t>
            </a: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Pre</a:t>
            </a:r>
            <a:r>
              <a:rPr lang="en-GB" sz="900" b="1" dirty="0">
                <a:solidFill>
                  <a:schemeClr val="tx1"/>
                </a:solidFill>
              </a:rPr>
              <a:t>s</a:t>
            </a:r>
            <a:r>
              <a:rPr lang="en-CH" sz="900" b="1" dirty="0">
                <a:solidFill>
                  <a:schemeClr val="tx1"/>
                </a:solidFill>
              </a:rPr>
              <a:t>c</a:t>
            </a:r>
            <a:r>
              <a:rPr lang="en-GB" sz="900" b="1" dirty="0">
                <a:solidFill>
                  <a:schemeClr val="tx1"/>
                </a:solidFill>
              </a:rPr>
              <a:t>r</a:t>
            </a:r>
            <a:r>
              <a:rPr lang="en-CH" sz="900" b="1" dirty="0" err="1">
                <a:solidFill>
                  <a:schemeClr val="tx1"/>
                </a:solidFill>
              </a:rPr>
              <a:t>i</a:t>
            </a:r>
            <a:r>
              <a:rPr lang="en-GB" sz="900" b="1" dirty="0">
                <a:solidFill>
                  <a:schemeClr val="tx1"/>
                </a:solidFill>
              </a:rPr>
              <a:t>b</a:t>
            </a:r>
            <a:r>
              <a:rPr lang="en-CH" sz="900" b="1" dirty="0">
                <a:solidFill>
                  <a:schemeClr val="tx1"/>
                </a:solidFill>
              </a:rPr>
              <a:t>e</a:t>
            </a:r>
            <a:r>
              <a:rPr lang="en-GB" sz="900" b="1" dirty="0">
                <a:solidFill>
                  <a:schemeClr val="tx1"/>
                </a:solidFill>
              </a:rPr>
              <a:t>d</a:t>
            </a:r>
            <a:r>
              <a:rPr lang="en-CH" sz="900" dirty="0">
                <a:solidFill>
                  <a:schemeClr val="tx1"/>
                </a:solidFill>
              </a:rPr>
              <a:t> Do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Volume</a:t>
            </a:r>
            <a:endParaRPr lang="en-US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900" b="1" dirty="0">
                <a:solidFill>
                  <a:schemeClr val="tx1"/>
                </a:solidFill>
              </a:rPr>
              <a:t>P</a:t>
            </a:r>
            <a:r>
              <a:rPr lang="en-CH" sz="900" b="1" dirty="0">
                <a:solidFill>
                  <a:schemeClr val="tx1"/>
                </a:solidFill>
              </a:rPr>
              <a:t>r</a:t>
            </a:r>
            <a:r>
              <a:rPr lang="en-GB" sz="900" b="1" dirty="0">
                <a:solidFill>
                  <a:schemeClr val="tx1"/>
                </a:solidFill>
              </a:rPr>
              <a:t>e</a:t>
            </a:r>
            <a:r>
              <a:rPr lang="en-CH" sz="900" b="1" dirty="0">
                <a:solidFill>
                  <a:schemeClr val="tx1"/>
                </a:solidFill>
              </a:rPr>
              <a:t>s</a:t>
            </a:r>
            <a:r>
              <a:rPr lang="en-GB" sz="900" b="1" dirty="0">
                <a:solidFill>
                  <a:schemeClr val="tx1"/>
                </a:solidFill>
              </a:rPr>
              <a:t>c</a:t>
            </a:r>
            <a:r>
              <a:rPr lang="en-CH" sz="900" b="1" dirty="0">
                <a:solidFill>
                  <a:schemeClr val="tx1"/>
                </a:solidFill>
              </a:rPr>
              <a:t>r</a:t>
            </a:r>
            <a:r>
              <a:rPr lang="en-GB" sz="900" b="1" dirty="0" err="1">
                <a:solidFill>
                  <a:schemeClr val="tx1"/>
                </a:solidFill>
              </a:rPr>
              <a:t>i</a:t>
            </a:r>
            <a:r>
              <a:rPr lang="en-CH" sz="900" b="1" dirty="0">
                <a:solidFill>
                  <a:schemeClr val="tx1"/>
                </a:solidFill>
              </a:rPr>
              <a:t>bed </a:t>
            </a:r>
            <a:r>
              <a:rPr lang="en-US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ractions</a:t>
            </a:r>
            <a:r>
              <a:rPr lang="en-US" sz="900" dirty="0">
                <a:solidFill>
                  <a:schemeClr val="tx1"/>
                </a:solidFill>
              </a:rPr>
              <a:t> per Volume</a:t>
            </a:r>
            <a:endParaRPr lang="en-CH" sz="9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7F3F8E-03B2-4E47-87D0-96CC97FAE7E3}"/>
              </a:ext>
            </a:extLst>
          </p:cNvPr>
          <p:cNvSpPr txBox="1"/>
          <p:nvPr/>
        </p:nvSpPr>
        <p:spPr>
          <a:xfrm>
            <a:off x="2456500" y="5767593"/>
            <a:ext cx="3361631" cy="83099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1"/>
                </a:solidFill>
              </a:rPr>
              <a:t>F</a:t>
            </a:r>
            <a:r>
              <a:rPr lang="en-CH" sz="1200" b="1" dirty="0">
                <a:solidFill>
                  <a:schemeClr val="accent1"/>
                </a:solidFill>
              </a:rPr>
              <a:t>r</a:t>
            </a:r>
            <a:r>
              <a:rPr lang="en-GB" sz="1200" b="1" dirty="0">
                <a:solidFill>
                  <a:schemeClr val="accent1"/>
                </a:solidFill>
              </a:rPr>
              <a:t>a</a:t>
            </a:r>
            <a:r>
              <a:rPr lang="en-CH" sz="1200" b="1" dirty="0">
                <a:solidFill>
                  <a:schemeClr val="accent1"/>
                </a:solidFill>
              </a:rPr>
              <a:t>c</a:t>
            </a:r>
            <a:r>
              <a:rPr lang="en-GB" sz="1200" b="1" dirty="0">
                <a:solidFill>
                  <a:schemeClr val="accent1"/>
                </a:solidFill>
              </a:rPr>
              <a:t>t</a:t>
            </a:r>
            <a:r>
              <a:rPr lang="en-CH" sz="1200" b="1" dirty="0" err="1">
                <a:solidFill>
                  <a:schemeClr val="accent1"/>
                </a:solidFill>
              </a:rPr>
              <a:t>i</a:t>
            </a:r>
            <a:r>
              <a:rPr lang="en-GB" sz="1200" b="1" dirty="0">
                <a:solidFill>
                  <a:schemeClr val="accent1"/>
                </a:solidFill>
              </a:rPr>
              <a:t>o</a:t>
            </a:r>
            <a:r>
              <a:rPr lang="en-CH" sz="1200" b="1" dirty="0">
                <a:solidFill>
                  <a:schemeClr val="accent1"/>
                </a:solidFill>
              </a:rPr>
              <a:t>n</a:t>
            </a:r>
            <a:r>
              <a:rPr lang="en-US" sz="1200" b="1" dirty="0">
                <a:solidFill>
                  <a:schemeClr val="accent1"/>
                </a:solidFill>
              </a:rPr>
              <a:t> Request</a:t>
            </a:r>
            <a:br>
              <a:rPr lang="en-CH" sz="900" b="1" dirty="0">
                <a:solidFill>
                  <a:schemeClr val="tx1"/>
                </a:solidFill>
              </a:rPr>
            </a:br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US" sz="900" dirty="0">
                <a:solidFill>
                  <a:schemeClr val="tx1"/>
                </a:solidFill>
              </a:rPr>
              <a:t>request to treat a single fraction</a:t>
            </a:r>
            <a:r>
              <a:rPr lang="en-CH" sz="9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F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a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 err="1">
                <a:solidFill>
                  <a:schemeClr val="tx1"/>
                </a:solidFill>
              </a:rPr>
              <a:t>tion</a:t>
            </a:r>
            <a:r>
              <a:rPr lang="en-CH" sz="900" dirty="0">
                <a:solidFill>
                  <a:schemeClr val="tx1"/>
                </a:solidFill>
              </a:rPr>
              <a:t> Number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Resumption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p</a:t>
            </a:r>
            <a:r>
              <a:rPr lang="en-GB" sz="900" dirty="0">
                <a:solidFill>
                  <a:schemeClr val="tx1"/>
                </a:solidFill>
              </a:rPr>
              <a:t>l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D</a:t>
            </a:r>
            <a:r>
              <a:rPr lang="en-CH" sz="900" dirty="0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) if specific plan(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).</a:t>
            </a:r>
            <a:endParaRPr lang="en-CH" sz="900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9517CB-7624-4D8D-9C38-F3FA37B83519}"/>
              </a:ext>
            </a:extLst>
          </p:cNvPr>
          <p:cNvSpPr txBox="1"/>
          <p:nvPr/>
        </p:nvSpPr>
        <p:spPr>
          <a:xfrm>
            <a:off x="8785423" y="1020680"/>
            <a:ext cx="2021834" cy="138499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1"/>
                </a:solidFill>
              </a:defRPr>
            </a:lvl1pPr>
          </a:lstStyle>
          <a:p>
            <a:r>
              <a:rPr lang="en-CH" sz="1200" dirty="0"/>
              <a:t>Course</a:t>
            </a:r>
            <a:r>
              <a:rPr lang="en-US" sz="1200" dirty="0"/>
              <a:t> Summary</a:t>
            </a:r>
            <a:endParaRPr lang="en-CH" sz="1200" dirty="0"/>
          </a:p>
          <a:p>
            <a:pPr marL="171450" indent="-171450">
              <a:buFontTx/>
              <a:buChar char="-"/>
            </a:pPr>
            <a:r>
              <a:rPr lang="en-GB" sz="900" b="0" dirty="0">
                <a:solidFill>
                  <a:schemeClr val="tx1"/>
                </a:solidFill>
              </a:rPr>
              <a:t>B</a:t>
            </a:r>
            <a:r>
              <a:rPr lang="en-CH" sz="900" b="0" dirty="0">
                <a:solidFill>
                  <a:schemeClr val="tx1"/>
                </a:solidFill>
              </a:rPr>
              <a:t>o</a:t>
            </a:r>
            <a:r>
              <a:rPr lang="en-GB" sz="900" b="0" dirty="0">
                <a:solidFill>
                  <a:schemeClr val="tx1"/>
                </a:solidFill>
              </a:rPr>
              <a:t>d</a:t>
            </a:r>
            <a:r>
              <a:rPr lang="en-CH" sz="900" b="0" dirty="0">
                <a:solidFill>
                  <a:schemeClr val="tx1"/>
                </a:solidFill>
              </a:rPr>
              <a:t>y </a:t>
            </a:r>
            <a:r>
              <a:rPr lang="en-GB" sz="900" b="0" dirty="0">
                <a:solidFill>
                  <a:schemeClr val="tx1"/>
                </a:solidFill>
              </a:rPr>
              <a:t>S</a:t>
            </a:r>
            <a:r>
              <a:rPr lang="en-CH" sz="900" b="0" dirty="0" err="1">
                <a:solidFill>
                  <a:schemeClr val="tx1"/>
                </a:solidFill>
              </a:rPr>
              <a:t>ite</a:t>
            </a:r>
            <a:endParaRPr lang="en-CH" sz="9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b="0" dirty="0">
                <a:solidFill>
                  <a:schemeClr val="tx1"/>
                </a:solidFill>
              </a:rPr>
              <a:t>D</a:t>
            </a:r>
            <a:r>
              <a:rPr lang="en-GB" sz="900" b="0" dirty="0" err="1">
                <a:solidFill>
                  <a:schemeClr val="tx1"/>
                </a:solidFill>
              </a:rPr>
              <a:t>i</a:t>
            </a:r>
            <a:r>
              <a:rPr lang="en-CH" sz="900" b="0" dirty="0">
                <a:solidFill>
                  <a:schemeClr val="tx1"/>
                </a:solidFill>
              </a:rPr>
              <a:t>a</a:t>
            </a:r>
            <a:r>
              <a:rPr lang="en-GB" sz="900" b="0" dirty="0">
                <a:solidFill>
                  <a:schemeClr val="tx1"/>
                </a:solidFill>
              </a:rPr>
              <a:t>g</a:t>
            </a:r>
            <a:r>
              <a:rPr lang="en-CH" sz="900" b="0" dirty="0">
                <a:solidFill>
                  <a:schemeClr val="tx1"/>
                </a:solidFill>
              </a:rPr>
              <a:t>n</a:t>
            </a:r>
            <a:r>
              <a:rPr lang="en-GB" sz="900" b="0" dirty="0">
                <a:solidFill>
                  <a:schemeClr val="tx1"/>
                </a:solidFill>
              </a:rPr>
              <a:t>o</a:t>
            </a:r>
            <a:r>
              <a:rPr lang="en-CH" sz="900" b="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900" b="0" dirty="0">
                <a:solidFill>
                  <a:schemeClr val="tx1"/>
                </a:solidFill>
              </a:rPr>
              <a:t>Therapeutic Intent</a:t>
            </a:r>
            <a:endParaRPr lang="en-US" sz="9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b="0" dirty="0">
                <a:solidFill>
                  <a:schemeClr val="tx1"/>
                </a:solidFill>
              </a:rPr>
              <a:t>Modalities</a:t>
            </a:r>
          </a:p>
          <a:p>
            <a:pPr marL="171450" indent="-171450">
              <a:buFontTx/>
              <a:buChar char="-"/>
            </a:pPr>
            <a:r>
              <a:rPr lang="en-US" sz="900" b="0" dirty="0">
                <a:solidFill>
                  <a:schemeClr val="tx1"/>
                </a:solidFill>
              </a:rPr>
              <a:t>Techniques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Delivered</a:t>
            </a:r>
            <a:r>
              <a:rPr lang="en-US" sz="900" b="0" dirty="0">
                <a:solidFill>
                  <a:schemeClr val="tx1"/>
                </a:solidFill>
              </a:rPr>
              <a:t> Number of Sessions</a:t>
            </a:r>
            <a:endParaRPr lang="en-CH" sz="9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Delivered</a:t>
            </a:r>
            <a:r>
              <a:rPr lang="en-CH" sz="900" b="0" dirty="0">
                <a:solidFill>
                  <a:schemeClr val="tx1"/>
                </a:solidFill>
              </a:rPr>
              <a:t> Dose per Volume</a:t>
            </a:r>
            <a:endParaRPr lang="en-US" sz="9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Delivered</a:t>
            </a:r>
            <a:r>
              <a:rPr lang="en-GB" sz="900" b="0" dirty="0">
                <a:solidFill>
                  <a:schemeClr val="tx1"/>
                </a:solidFill>
              </a:rPr>
              <a:t> Fractions per Volume</a:t>
            </a:r>
            <a:endParaRPr lang="en-CH" sz="900" b="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553DCC-847B-4EC5-921A-A10FD3347C39}"/>
              </a:ext>
            </a:extLst>
          </p:cNvPr>
          <p:cNvSpPr txBox="1"/>
          <p:nvPr/>
        </p:nvSpPr>
        <p:spPr>
          <a:xfrm>
            <a:off x="8375727" y="3098759"/>
            <a:ext cx="2243938" cy="83099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CH" sz="1200" b="1" dirty="0">
                <a:solidFill>
                  <a:schemeClr val="accent1"/>
                </a:solidFill>
              </a:rPr>
              <a:t>Treatment Phase</a:t>
            </a:r>
            <a:endParaRPr lang="en-US" sz="1200" b="1" dirty="0">
              <a:solidFill>
                <a:schemeClr val="accent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Techniques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Number of Fractions</a:t>
            </a: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Dose per Volume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C2FAC4-05C0-46E3-805D-A36C70F17F1F}"/>
              </a:ext>
            </a:extLst>
          </p:cNvPr>
          <p:cNvSpPr txBox="1"/>
          <p:nvPr/>
        </p:nvSpPr>
        <p:spPr>
          <a:xfrm>
            <a:off x="8067426" y="5632653"/>
            <a:ext cx="2780029" cy="110799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</a:rPr>
              <a:t>Treatment</a:t>
            </a:r>
            <a:r>
              <a:rPr lang="en-CH" sz="1200" b="1" dirty="0">
                <a:solidFill>
                  <a:schemeClr val="accent1"/>
                </a:solidFill>
              </a:rPr>
              <a:t> </a:t>
            </a:r>
            <a:r>
              <a:rPr lang="en-GB" sz="1200" b="1" dirty="0">
                <a:solidFill>
                  <a:schemeClr val="accent1"/>
                </a:solidFill>
              </a:rPr>
              <a:t>F</a:t>
            </a:r>
            <a:r>
              <a:rPr lang="en-CH" sz="1200" b="1" dirty="0" err="1">
                <a:solidFill>
                  <a:schemeClr val="accent1"/>
                </a:solidFill>
              </a:rPr>
              <a:t>raction</a:t>
            </a:r>
            <a:endParaRPr lang="en-CH" sz="1200" b="1" dirty="0">
              <a:solidFill>
                <a:schemeClr val="accent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Delivered Fraction Dose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Volume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ype</a:t>
            </a:r>
            <a:r>
              <a:rPr lang="en-CH" sz="900" dirty="0">
                <a:solidFill>
                  <a:schemeClr val="tx1"/>
                </a:solidFill>
              </a:rPr>
              <a:t> of record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n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US" sz="900" dirty="0">
                <a:solidFill>
                  <a:schemeClr val="tx1"/>
                </a:solidFill>
              </a:rPr>
              <a:t> (Phase)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n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US" sz="900" dirty="0">
                <a:solidFill>
                  <a:schemeClr val="tx1"/>
                </a:solidFill>
              </a:rPr>
              <a:t> (Plan)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Resumption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p</a:t>
            </a:r>
            <a:r>
              <a:rPr lang="en-GB" sz="900" dirty="0">
                <a:solidFill>
                  <a:schemeClr val="tx1"/>
                </a:solidFill>
              </a:rPr>
              <a:t>l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n 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DICOM Refer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endParaRPr lang="en-CH" sz="900" dirty="0">
              <a:solidFill>
                <a:schemeClr val="tx1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01E17AD-0DFE-4643-B712-07D84767FDE9}"/>
              </a:ext>
            </a:extLst>
          </p:cNvPr>
          <p:cNvCxnSpPr>
            <a:cxnSpLocks/>
          </p:cNvCxnSpPr>
          <p:nvPr/>
        </p:nvCxnSpPr>
        <p:spPr>
          <a:xfrm flipH="1">
            <a:off x="5756679" y="1343871"/>
            <a:ext cx="30063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56EA70-BD6D-4D65-A8B4-58221D5B6996}"/>
              </a:ext>
            </a:extLst>
          </p:cNvPr>
          <p:cNvCxnSpPr>
            <a:cxnSpLocks/>
            <a:stCxn id="37" idx="3"/>
            <a:endCxn id="7" idx="1"/>
          </p:cNvCxnSpPr>
          <p:nvPr/>
        </p:nvCxnSpPr>
        <p:spPr>
          <a:xfrm>
            <a:off x="2903462" y="1866356"/>
            <a:ext cx="735288" cy="1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228B7240-1B7F-44E8-892D-116544650170}"/>
              </a:ext>
            </a:extLst>
          </p:cNvPr>
          <p:cNvCxnSpPr>
            <a:cxnSpLocks/>
            <a:stCxn id="12" idx="1"/>
            <a:endCxn id="9" idx="3"/>
          </p:cNvCxnSpPr>
          <p:nvPr/>
        </p:nvCxnSpPr>
        <p:spPr>
          <a:xfrm flipH="1" flipV="1">
            <a:off x="5818131" y="6183092"/>
            <a:ext cx="2249295" cy="355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6D6D7C9-16A2-4352-BC65-059850471606}"/>
              </a:ext>
            </a:extLst>
          </p:cNvPr>
          <p:cNvSpPr txBox="1"/>
          <p:nvPr/>
        </p:nvSpPr>
        <p:spPr>
          <a:xfrm>
            <a:off x="192815" y="1104609"/>
            <a:ext cx="2710647" cy="152349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CH" sz="1200" b="1" dirty="0">
                <a:solidFill>
                  <a:schemeClr val="accent1"/>
                </a:solidFill>
              </a:rPr>
              <a:t>I</a:t>
            </a:r>
            <a:r>
              <a:rPr lang="en-GB" sz="1200" b="1" dirty="0">
                <a:solidFill>
                  <a:schemeClr val="accent1"/>
                </a:solidFill>
              </a:rPr>
              <a:t>n</a:t>
            </a:r>
            <a:r>
              <a:rPr lang="en-CH" sz="1200" b="1" dirty="0">
                <a:solidFill>
                  <a:schemeClr val="accent1"/>
                </a:solidFill>
              </a:rPr>
              <a:t>t</a:t>
            </a:r>
            <a:r>
              <a:rPr lang="en-GB" sz="1200" b="1" dirty="0">
                <a:solidFill>
                  <a:schemeClr val="accent1"/>
                </a:solidFill>
              </a:rPr>
              <a:t>e</a:t>
            </a:r>
            <a:r>
              <a:rPr lang="en-CH" sz="1200" b="1" dirty="0" err="1">
                <a:solidFill>
                  <a:schemeClr val="accent1"/>
                </a:solidFill>
              </a:rPr>
              <a:t>nt</a:t>
            </a:r>
            <a:r>
              <a:rPr lang="en-CH" sz="1200" b="1" dirty="0">
                <a:solidFill>
                  <a:schemeClr val="accent1"/>
                </a:solidFill>
              </a:rPr>
              <a:t> </a:t>
            </a:r>
          </a:p>
          <a:p>
            <a:r>
              <a:rPr lang="en-CH" sz="900" dirty="0" err="1">
                <a:solidFill>
                  <a:schemeClr val="tx1"/>
                </a:solidFill>
              </a:rPr>
              <a:t>RadiotherapyIntent</a:t>
            </a:r>
            <a:br>
              <a:rPr lang="en-CH" sz="900" dirty="0">
                <a:solidFill>
                  <a:schemeClr val="tx1"/>
                </a:solidFill>
              </a:rPr>
            </a:br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US" sz="900" dirty="0">
                <a:solidFill>
                  <a:schemeClr val="tx1"/>
                </a:solidFill>
              </a:rPr>
              <a:t>intent to treat</a:t>
            </a:r>
            <a:r>
              <a:rPr lang="en-CH" sz="900" dirty="0">
                <a:solidFill>
                  <a:schemeClr val="tx1"/>
                </a:solidFill>
              </a:rPr>
              <a:t> with radiotherapy)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B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d</a:t>
            </a:r>
            <a:r>
              <a:rPr lang="en-CH" sz="900" dirty="0">
                <a:solidFill>
                  <a:schemeClr val="tx1"/>
                </a:solidFill>
              </a:rPr>
              <a:t>y 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 err="1">
                <a:solidFill>
                  <a:schemeClr val="tx1"/>
                </a:solidFill>
              </a:rPr>
              <a:t>ite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</a:t>
            </a:r>
            <a:r>
              <a:rPr lang="en-GB" sz="900" dirty="0" err="1">
                <a:solidFill>
                  <a:schemeClr val="tx1"/>
                </a:solidFill>
              </a:rPr>
              <a:t>i</a:t>
            </a:r>
            <a:r>
              <a:rPr lang="en-CH" sz="900" dirty="0">
                <a:solidFill>
                  <a:schemeClr val="tx1"/>
                </a:solidFill>
              </a:rPr>
              <a:t>a</a:t>
            </a:r>
            <a:r>
              <a:rPr lang="en-GB" sz="900" dirty="0">
                <a:solidFill>
                  <a:schemeClr val="tx1"/>
                </a:solidFill>
              </a:rPr>
              <a:t>g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Therapeutic Intent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Modalities (optional)</a:t>
            </a:r>
          </a:p>
          <a:p>
            <a:pPr marL="171450" indent="-171450">
              <a:buFontTx/>
              <a:buChar char="-"/>
            </a:pPr>
            <a:r>
              <a:rPr lang="en-US" sz="900" b="1" dirty="0">
                <a:solidFill>
                  <a:schemeClr val="tx1"/>
                </a:solidFill>
              </a:rPr>
              <a:t>Intended </a:t>
            </a:r>
            <a:r>
              <a:rPr lang="en-US" sz="900" dirty="0">
                <a:solidFill>
                  <a:schemeClr val="tx1"/>
                </a:solidFill>
              </a:rPr>
              <a:t>Number of Sessions (optional)</a:t>
            </a:r>
          </a:p>
          <a:p>
            <a:pPr marL="171450" indent="-171450">
              <a:buFontTx/>
              <a:buChar char="-"/>
            </a:pPr>
            <a:r>
              <a:rPr lang="en-GB" sz="900" b="1" dirty="0">
                <a:solidFill>
                  <a:schemeClr val="tx1"/>
                </a:solidFill>
              </a:rPr>
              <a:t>Intended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f Fractions</a:t>
            </a:r>
            <a:r>
              <a:rPr lang="en-US" sz="900" dirty="0">
                <a:solidFill>
                  <a:schemeClr val="tx1"/>
                </a:solidFill>
              </a:rPr>
              <a:t> (optional)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b="1" dirty="0">
                <a:solidFill>
                  <a:schemeClr val="tx1"/>
                </a:solidFill>
              </a:rPr>
              <a:t>Intended</a:t>
            </a:r>
            <a:r>
              <a:rPr lang="en-CH" sz="900" dirty="0">
                <a:solidFill>
                  <a:schemeClr val="tx1"/>
                </a:solidFill>
              </a:rPr>
              <a:t> Do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US" sz="900" dirty="0">
                <a:solidFill>
                  <a:schemeClr val="tx1"/>
                </a:solidFill>
              </a:rPr>
              <a:t>Target </a:t>
            </a:r>
            <a:r>
              <a:rPr lang="en-CH" sz="900" dirty="0">
                <a:solidFill>
                  <a:schemeClr val="tx1"/>
                </a:solidFill>
              </a:rPr>
              <a:t>Volume </a:t>
            </a:r>
            <a:r>
              <a:rPr lang="en-US" sz="900" dirty="0">
                <a:solidFill>
                  <a:schemeClr val="tx1"/>
                </a:solidFill>
              </a:rPr>
              <a:t>(optional)</a:t>
            </a:r>
            <a:endParaRPr lang="en-CH" sz="900" dirty="0">
              <a:solidFill>
                <a:schemeClr val="tx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2F2F3E7-67EA-429D-AC62-9951A99F7F6E}"/>
              </a:ext>
            </a:extLst>
          </p:cNvPr>
          <p:cNvSpPr txBox="1"/>
          <p:nvPr/>
        </p:nvSpPr>
        <p:spPr>
          <a:xfrm>
            <a:off x="3638750" y="3002446"/>
            <a:ext cx="2096476" cy="110799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1"/>
                </a:solidFill>
              </a:rPr>
              <a:t>Phase</a:t>
            </a:r>
            <a:r>
              <a:rPr lang="en-CH" sz="1200" b="1" dirty="0">
                <a:solidFill>
                  <a:schemeClr val="accent1"/>
                </a:solidFill>
              </a:rPr>
              <a:t> Prescription</a:t>
            </a:r>
          </a:p>
          <a:p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 err="1">
                <a:solidFill>
                  <a:schemeClr val="tx1"/>
                </a:solidFill>
              </a:rPr>
              <a:t>ies</a:t>
            </a:r>
            <a:r>
              <a:rPr lang="en-CH" sz="900" dirty="0">
                <a:solidFill>
                  <a:schemeClr val="tx1"/>
                </a:solidFill>
              </a:rPr>
              <a:t> of 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q</a:t>
            </a:r>
            <a:r>
              <a:rPr lang="en-GB" sz="900" dirty="0">
                <a:solidFill>
                  <a:schemeClr val="tx1"/>
                </a:solidFill>
              </a:rPr>
              <a:t>u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v</a:t>
            </a:r>
            <a:r>
              <a:rPr lang="en-CH" sz="900" dirty="0">
                <a:solidFill>
                  <a:schemeClr val="tx1"/>
                </a:solidFill>
              </a:rPr>
              <a:t>a</a:t>
            </a:r>
            <a:r>
              <a:rPr lang="en-GB" sz="900" dirty="0">
                <a:solidFill>
                  <a:schemeClr val="tx1"/>
                </a:solidFill>
              </a:rPr>
              <a:t>l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t 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s to a (sub-)set of volumes</a:t>
            </a:r>
            <a:r>
              <a:rPr lang="en-CH" sz="9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Techniques</a:t>
            </a:r>
          </a:p>
          <a:p>
            <a:pPr marL="171450" indent="-171450">
              <a:buFontTx/>
              <a:buChar char="-"/>
            </a:pPr>
            <a:r>
              <a:rPr lang="en-GB" sz="900" b="1" dirty="0">
                <a:solidFill>
                  <a:schemeClr val="tx1"/>
                </a:solidFill>
              </a:rPr>
              <a:t>P</a:t>
            </a:r>
            <a:r>
              <a:rPr lang="en-CH" sz="900" b="1" dirty="0">
                <a:solidFill>
                  <a:schemeClr val="tx1"/>
                </a:solidFill>
              </a:rPr>
              <a:t>r</a:t>
            </a:r>
            <a:r>
              <a:rPr lang="en-GB" sz="900" b="1" dirty="0">
                <a:solidFill>
                  <a:schemeClr val="tx1"/>
                </a:solidFill>
              </a:rPr>
              <a:t>e</a:t>
            </a:r>
            <a:r>
              <a:rPr lang="en-CH" sz="900" b="1" dirty="0">
                <a:solidFill>
                  <a:schemeClr val="tx1"/>
                </a:solidFill>
              </a:rPr>
              <a:t>s</a:t>
            </a:r>
            <a:r>
              <a:rPr lang="en-GB" sz="900" b="1" dirty="0">
                <a:solidFill>
                  <a:schemeClr val="tx1"/>
                </a:solidFill>
              </a:rPr>
              <a:t>c</a:t>
            </a:r>
            <a:r>
              <a:rPr lang="en-CH" sz="900" b="1" dirty="0">
                <a:solidFill>
                  <a:schemeClr val="tx1"/>
                </a:solidFill>
              </a:rPr>
              <a:t>r</a:t>
            </a:r>
            <a:r>
              <a:rPr lang="en-GB" sz="900" b="1" dirty="0" err="1">
                <a:solidFill>
                  <a:schemeClr val="tx1"/>
                </a:solidFill>
              </a:rPr>
              <a:t>i</a:t>
            </a:r>
            <a:r>
              <a:rPr lang="en-CH" sz="900" b="1" dirty="0">
                <a:solidFill>
                  <a:schemeClr val="tx1"/>
                </a:solidFill>
              </a:rPr>
              <a:t>bed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f Fractions</a:t>
            </a: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Pre</a:t>
            </a:r>
            <a:r>
              <a:rPr lang="en-GB" sz="900" b="1" dirty="0">
                <a:solidFill>
                  <a:schemeClr val="tx1"/>
                </a:solidFill>
              </a:rPr>
              <a:t>s</a:t>
            </a:r>
            <a:r>
              <a:rPr lang="en-CH" sz="900" b="1" dirty="0">
                <a:solidFill>
                  <a:schemeClr val="tx1"/>
                </a:solidFill>
              </a:rPr>
              <a:t>c</a:t>
            </a:r>
            <a:r>
              <a:rPr lang="en-GB" sz="900" b="1" dirty="0">
                <a:solidFill>
                  <a:schemeClr val="tx1"/>
                </a:solidFill>
              </a:rPr>
              <a:t>r</a:t>
            </a:r>
            <a:r>
              <a:rPr lang="en-CH" sz="900" b="1" dirty="0" err="1">
                <a:solidFill>
                  <a:schemeClr val="tx1"/>
                </a:solidFill>
              </a:rPr>
              <a:t>i</a:t>
            </a:r>
            <a:r>
              <a:rPr lang="en-GB" sz="900" b="1" dirty="0">
                <a:solidFill>
                  <a:schemeClr val="tx1"/>
                </a:solidFill>
              </a:rPr>
              <a:t>b</a:t>
            </a:r>
            <a:r>
              <a:rPr lang="en-CH" sz="900" b="1" dirty="0">
                <a:solidFill>
                  <a:schemeClr val="tx1"/>
                </a:solidFill>
              </a:rPr>
              <a:t>e</a:t>
            </a:r>
            <a:r>
              <a:rPr lang="en-GB" sz="900" b="1" dirty="0">
                <a:solidFill>
                  <a:schemeClr val="tx1"/>
                </a:solidFill>
              </a:rPr>
              <a:t>d</a:t>
            </a:r>
            <a:r>
              <a:rPr lang="en-CH" sz="900" b="1" dirty="0">
                <a:solidFill>
                  <a:schemeClr val="tx1"/>
                </a:solidFill>
              </a:rPr>
              <a:t> </a:t>
            </a:r>
            <a:r>
              <a:rPr lang="en-CH" sz="900" dirty="0">
                <a:solidFill>
                  <a:schemeClr val="tx1"/>
                </a:solidFill>
              </a:rPr>
              <a:t>Do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Volume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D93DA684-4141-475A-B914-5C348FC5FE0F}"/>
              </a:ext>
            </a:extLst>
          </p:cNvPr>
          <p:cNvCxnSpPr>
            <a:cxnSpLocks/>
            <a:stCxn id="53" idx="1"/>
            <a:endCxn id="55" idx="3"/>
          </p:cNvCxnSpPr>
          <p:nvPr/>
        </p:nvCxnSpPr>
        <p:spPr>
          <a:xfrm flipH="1">
            <a:off x="5319818" y="4805641"/>
            <a:ext cx="27617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BE0D0F86-55FA-4C81-8997-F93DAE58F446}"/>
              </a:ext>
            </a:extLst>
          </p:cNvPr>
          <p:cNvCxnSpPr>
            <a:cxnSpLocks/>
          </p:cNvCxnSpPr>
          <p:nvPr/>
        </p:nvCxnSpPr>
        <p:spPr>
          <a:xfrm>
            <a:off x="4795784" y="2699133"/>
            <a:ext cx="0" cy="284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53C20D11-68EB-4955-997A-542BDBFAD77F}"/>
              </a:ext>
            </a:extLst>
          </p:cNvPr>
          <p:cNvCxnSpPr>
            <a:cxnSpLocks/>
          </p:cNvCxnSpPr>
          <p:nvPr/>
        </p:nvCxnSpPr>
        <p:spPr>
          <a:xfrm>
            <a:off x="4822375" y="4113992"/>
            <a:ext cx="0" cy="212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616AF9A6-126A-4824-AE8C-5216E9F2B582}"/>
              </a:ext>
            </a:extLst>
          </p:cNvPr>
          <p:cNvCxnSpPr>
            <a:cxnSpLocks/>
          </p:cNvCxnSpPr>
          <p:nvPr/>
        </p:nvCxnSpPr>
        <p:spPr>
          <a:xfrm>
            <a:off x="10369409" y="3929756"/>
            <a:ext cx="0" cy="1705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B934EB4B-92BF-4BBE-825F-C5FDB656E523}"/>
              </a:ext>
            </a:extLst>
          </p:cNvPr>
          <p:cNvCxnSpPr>
            <a:cxnSpLocks/>
          </p:cNvCxnSpPr>
          <p:nvPr/>
        </p:nvCxnSpPr>
        <p:spPr>
          <a:xfrm>
            <a:off x="10697819" y="2405675"/>
            <a:ext cx="0" cy="3216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B79D341-BABB-49A0-A008-7045A4D91FB4}"/>
              </a:ext>
            </a:extLst>
          </p:cNvPr>
          <p:cNvSpPr txBox="1"/>
          <p:nvPr/>
        </p:nvSpPr>
        <p:spPr>
          <a:xfrm>
            <a:off x="6390975" y="2180875"/>
            <a:ext cx="1416538" cy="115416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1"/>
                </a:solidFill>
              </a:rPr>
              <a:t>Radiotherapy Volume</a:t>
            </a:r>
            <a:endParaRPr lang="en-CH" sz="1200" b="1" dirty="0">
              <a:solidFill>
                <a:schemeClr val="accent1"/>
              </a:solidFill>
            </a:endParaRPr>
          </a:p>
          <a:p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US" sz="900" dirty="0">
                <a:solidFill>
                  <a:schemeClr val="tx1"/>
                </a:solidFill>
              </a:rPr>
              <a:t>Targets or OARs</a:t>
            </a:r>
            <a:r>
              <a:rPr lang="en-CH" sz="9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Name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Technical Identifier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Type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location / anatomy</a:t>
            </a:r>
            <a:endParaRPr lang="en-CH" sz="900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1D35024-94FE-4DF6-AF8D-217226CF0F8D}"/>
              </a:ext>
            </a:extLst>
          </p:cNvPr>
          <p:cNvCxnSpPr>
            <a:cxnSpLocks/>
            <a:stCxn id="10" idx="1"/>
            <a:endCxn id="41" idx="3"/>
          </p:cNvCxnSpPr>
          <p:nvPr/>
        </p:nvCxnSpPr>
        <p:spPr>
          <a:xfrm flipH="1">
            <a:off x="7807513" y="1713178"/>
            <a:ext cx="977910" cy="1044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898A85B-F0BE-4D3A-ACF3-1BA0CCBE3D08}"/>
              </a:ext>
            </a:extLst>
          </p:cNvPr>
          <p:cNvCxnSpPr>
            <a:cxnSpLocks/>
            <a:stCxn id="11" idx="1"/>
            <a:endCxn id="41" idx="3"/>
          </p:cNvCxnSpPr>
          <p:nvPr/>
        </p:nvCxnSpPr>
        <p:spPr>
          <a:xfrm flipH="1" flipV="1">
            <a:off x="7807513" y="2757956"/>
            <a:ext cx="568214" cy="756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0C3D02D3-8963-49A8-AD5B-AB625B1BB55F}"/>
              </a:ext>
            </a:extLst>
          </p:cNvPr>
          <p:cNvCxnSpPr>
            <a:cxnSpLocks/>
            <a:stCxn id="53" idx="1"/>
            <a:endCxn id="41" idx="2"/>
          </p:cNvCxnSpPr>
          <p:nvPr/>
        </p:nvCxnSpPr>
        <p:spPr>
          <a:xfrm flipH="1" flipV="1">
            <a:off x="7099244" y="3335037"/>
            <a:ext cx="982339" cy="1470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F2D5C69-5319-4D6B-BF40-8C1C2F680716}"/>
              </a:ext>
            </a:extLst>
          </p:cNvPr>
          <p:cNvCxnSpPr>
            <a:cxnSpLocks/>
            <a:stCxn id="51" idx="3"/>
            <a:endCxn id="41" idx="1"/>
          </p:cNvCxnSpPr>
          <p:nvPr/>
        </p:nvCxnSpPr>
        <p:spPr>
          <a:xfrm flipV="1">
            <a:off x="5735226" y="2757956"/>
            <a:ext cx="655749" cy="798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38A9EC6-163E-48FD-8E3D-F27741EB6462}"/>
              </a:ext>
            </a:extLst>
          </p:cNvPr>
          <p:cNvCxnSpPr>
            <a:cxnSpLocks/>
            <a:stCxn id="7" idx="3"/>
            <a:endCxn id="41" idx="1"/>
          </p:cNvCxnSpPr>
          <p:nvPr/>
        </p:nvCxnSpPr>
        <p:spPr>
          <a:xfrm>
            <a:off x="5750236" y="1868137"/>
            <a:ext cx="640739" cy="889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A7C16C4-AA9F-42EE-9AC1-806D64EF143F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3904631" y="271611"/>
            <a:ext cx="129853" cy="484283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A9DD8870-3056-4CD9-B3D2-A6EA20D29F80}"/>
              </a:ext>
            </a:extLst>
          </p:cNvPr>
          <p:cNvSpPr txBox="1"/>
          <p:nvPr/>
        </p:nvSpPr>
        <p:spPr>
          <a:xfrm>
            <a:off x="8081583" y="4320893"/>
            <a:ext cx="1971847" cy="96949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</a:rPr>
              <a:t>Plan Delivery</a:t>
            </a:r>
            <a:endParaRPr lang="en-CH" sz="12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Number of Fractions</a:t>
            </a: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Dose per Volume</a:t>
            </a:r>
            <a:endParaRPr lang="en-US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DICOM Refer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endParaRPr lang="en-CH" sz="900" dirty="0">
              <a:solidFill>
                <a:schemeClr val="tx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EE5F93B-D0C7-4D87-837C-D396A4BD9301}"/>
              </a:ext>
            </a:extLst>
          </p:cNvPr>
          <p:cNvSpPr txBox="1"/>
          <p:nvPr/>
        </p:nvSpPr>
        <p:spPr>
          <a:xfrm>
            <a:off x="1958187" y="4320893"/>
            <a:ext cx="3361631" cy="96949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</a:rPr>
              <a:t>Plan</a:t>
            </a:r>
            <a:endParaRPr lang="en-CH" sz="12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</a:t>
            </a:r>
          </a:p>
          <a:p>
            <a:pPr marL="171450" indent="-171450">
              <a:buFontTx/>
              <a:buChar char="-"/>
            </a:pPr>
            <a:r>
              <a:rPr lang="en-GB" sz="900" b="1" dirty="0">
                <a:solidFill>
                  <a:schemeClr val="tx1"/>
                </a:solidFill>
              </a:rPr>
              <a:t>P</a:t>
            </a:r>
            <a:r>
              <a:rPr lang="en-US" sz="900" b="1" dirty="0" err="1">
                <a:solidFill>
                  <a:schemeClr val="tx1"/>
                </a:solidFill>
              </a:rPr>
              <a:t>lanned</a:t>
            </a:r>
            <a:r>
              <a:rPr lang="en-CH" sz="900" b="1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f Fractions</a:t>
            </a:r>
          </a:p>
          <a:p>
            <a:pPr marL="171450" indent="-171450">
              <a:buFontTx/>
              <a:buChar char="-"/>
            </a:pPr>
            <a:r>
              <a:rPr lang="en-US" sz="900" b="1" dirty="0">
                <a:solidFill>
                  <a:schemeClr val="tx1"/>
                </a:solidFill>
              </a:rPr>
              <a:t>Planned</a:t>
            </a:r>
            <a:r>
              <a:rPr lang="en-CH" sz="900" b="1" dirty="0">
                <a:solidFill>
                  <a:schemeClr val="tx1"/>
                </a:solidFill>
              </a:rPr>
              <a:t> </a:t>
            </a:r>
            <a:r>
              <a:rPr lang="en-CH" sz="900" dirty="0">
                <a:solidFill>
                  <a:schemeClr val="tx1"/>
                </a:solidFill>
              </a:rPr>
              <a:t>Do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Volume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D</a:t>
            </a:r>
            <a:r>
              <a:rPr lang="en-CH" sz="900" dirty="0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endParaRPr lang="en-CH" sz="900" dirty="0">
              <a:solidFill>
                <a:srgbClr val="FF0000"/>
              </a:solidFill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B386554-1EDB-42C7-B048-BEC48A7A8BA0}"/>
              </a:ext>
            </a:extLst>
          </p:cNvPr>
          <p:cNvCxnSpPr>
            <a:cxnSpLocks/>
          </p:cNvCxnSpPr>
          <p:nvPr/>
        </p:nvCxnSpPr>
        <p:spPr>
          <a:xfrm>
            <a:off x="5517852" y="4110442"/>
            <a:ext cx="1" cy="1657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E5287DC-5F3D-4352-BCDA-F850055004CC}"/>
              </a:ext>
            </a:extLst>
          </p:cNvPr>
          <p:cNvCxnSpPr>
            <a:cxnSpLocks/>
          </p:cNvCxnSpPr>
          <p:nvPr/>
        </p:nvCxnSpPr>
        <p:spPr>
          <a:xfrm>
            <a:off x="8972962" y="5258145"/>
            <a:ext cx="0" cy="392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E6384CC-4881-4AB3-A0C1-6AC1E180F125}"/>
              </a:ext>
            </a:extLst>
          </p:cNvPr>
          <p:cNvCxnSpPr>
            <a:cxnSpLocks/>
            <a:stCxn id="12" idx="1"/>
            <a:endCxn id="41" idx="2"/>
          </p:cNvCxnSpPr>
          <p:nvPr/>
        </p:nvCxnSpPr>
        <p:spPr>
          <a:xfrm flipH="1" flipV="1">
            <a:off x="7099244" y="3335037"/>
            <a:ext cx="968182" cy="2851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9D0E0430-F6B0-4C04-8E04-33318A72CE27}"/>
              </a:ext>
            </a:extLst>
          </p:cNvPr>
          <p:cNvCxnSpPr>
            <a:cxnSpLocks/>
            <a:stCxn id="55" idx="3"/>
            <a:endCxn id="41" idx="2"/>
          </p:cNvCxnSpPr>
          <p:nvPr/>
        </p:nvCxnSpPr>
        <p:spPr>
          <a:xfrm flipV="1">
            <a:off x="5319818" y="3335037"/>
            <a:ext cx="1779426" cy="1470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EC90C2E-829D-49E4-AC9D-9A65872214E4}"/>
              </a:ext>
            </a:extLst>
          </p:cNvPr>
          <p:cNvGrpSpPr/>
          <p:nvPr/>
        </p:nvGrpSpPr>
        <p:grpSpPr>
          <a:xfrm>
            <a:off x="2223408" y="919943"/>
            <a:ext cx="8820413" cy="5213428"/>
            <a:chOff x="2223408" y="919943"/>
            <a:chExt cx="8820413" cy="5213428"/>
          </a:xfrm>
        </p:grpSpPr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7FE76308-8BEA-4A85-90FA-20F21EC3EEBE}"/>
                </a:ext>
              </a:extLst>
            </p:cNvPr>
            <p:cNvSpPr txBox="1"/>
            <p:nvPr/>
          </p:nvSpPr>
          <p:spPr>
            <a:xfrm>
              <a:off x="3927845" y="4103165"/>
              <a:ext cx="964565" cy="2308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CH" sz="900" dirty="0">
                  <a:solidFill>
                    <a:schemeClr val="tx1"/>
                  </a:solidFill>
                </a:rPr>
                <a:t>fulfilled by</a:t>
              </a:r>
              <a:r>
                <a:rPr lang="en-US" sz="900" dirty="0">
                  <a:solidFill>
                    <a:schemeClr val="tx1"/>
                  </a:solidFill>
                </a:rPr>
                <a:t> </a:t>
              </a:r>
              <a:r>
                <a:rPr lang="en-CH" sz="900" dirty="0">
                  <a:solidFill>
                    <a:schemeClr val="tx1"/>
                  </a:solidFill>
                </a:rPr>
                <a:t>1</a:t>
              </a:r>
              <a:r>
                <a:rPr lang="en-US" sz="900" dirty="0">
                  <a:solidFill>
                    <a:schemeClr val="tx1"/>
                  </a:solidFill>
                </a:rPr>
                <a:t>..*</a:t>
              </a:r>
              <a:endParaRPr lang="en-CH" sz="900" dirty="0">
                <a:solidFill>
                  <a:schemeClr val="tx1"/>
                </a:solidFill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D943041E-CC35-4099-813E-22D63CE4807E}"/>
                </a:ext>
              </a:extLst>
            </p:cNvPr>
            <p:cNvSpPr txBox="1"/>
            <p:nvPr/>
          </p:nvSpPr>
          <p:spPr>
            <a:xfrm>
              <a:off x="2835959" y="1360306"/>
              <a:ext cx="868593" cy="5078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CH" sz="900" dirty="0" err="1">
                  <a:solidFill>
                    <a:schemeClr val="tx1"/>
                  </a:solidFill>
                </a:rPr>
                <a:t>i</a:t>
              </a:r>
              <a:r>
                <a:rPr lang="en-GB" sz="900" dirty="0">
                  <a:solidFill>
                    <a:schemeClr val="tx1"/>
                  </a:solidFill>
                </a:rPr>
                <a:t>s</a:t>
              </a:r>
              <a:r>
                <a:rPr lang="en-CH" sz="900" dirty="0">
                  <a:solidFill>
                    <a:schemeClr val="tx1"/>
                  </a:solidFill>
                </a:rPr>
                <a:t> </a:t>
              </a:r>
            </a:p>
            <a:p>
              <a:pPr algn="ctr"/>
              <a:r>
                <a:rPr lang="en-GB" sz="900" dirty="0" err="1">
                  <a:solidFill>
                    <a:schemeClr val="tx1"/>
                  </a:solidFill>
                </a:rPr>
                <a:t>i</a:t>
              </a:r>
              <a:r>
                <a:rPr lang="en-CH" sz="900" dirty="0">
                  <a:solidFill>
                    <a:schemeClr val="tx1"/>
                  </a:solidFill>
                </a:rPr>
                <a:t>m</a:t>
              </a:r>
              <a:r>
                <a:rPr lang="en-GB" sz="900" dirty="0">
                  <a:solidFill>
                    <a:schemeClr val="tx1"/>
                  </a:solidFill>
                </a:rPr>
                <a:t>p</a:t>
              </a:r>
              <a:r>
                <a:rPr lang="en-CH" sz="900" dirty="0">
                  <a:solidFill>
                    <a:schemeClr val="tx1"/>
                  </a:solidFill>
                </a:rPr>
                <a:t>l</a:t>
              </a:r>
              <a:r>
                <a:rPr lang="en-GB" sz="900" dirty="0">
                  <a:solidFill>
                    <a:schemeClr val="tx1"/>
                  </a:solidFill>
                </a:rPr>
                <a:t>e</a:t>
              </a:r>
              <a:r>
                <a:rPr lang="en-CH" sz="900" dirty="0">
                  <a:solidFill>
                    <a:schemeClr val="tx1"/>
                  </a:solidFill>
                </a:rPr>
                <a:t>m</a:t>
              </a:r>
              <a:r>
                <a:rPr lang="en-GB" sz="900" dirty="0">
                  <a:solidFill>
                    <a:schemeClr val="tx1"/>
                  </a:solidFill>
                </a:rPr>
                <a:t>e</a:t>
              </a:r>
              <a:r>
                <a:rPr lang="en-CH" sz="900" dirty="0">
                  <a:solidFill>
                    <a:schemeClr val="tx1"/>
                  </a:solidFill>
                </a:rPr>
                <a:t>n</a:t>
              </a:r>
              <a:r>
                <a:rPr lang="en-GB" sz="900" dirty="0">
                  <a:solidFill>
                    <a:schemeClr val="tx1"/>
                  </a:solidFill>
                </a:rPr>
                <a:t>t</a:t>
              </a:r>
              <a:r>
                <a:rPr lang="en-CH" sz="900" dirty="0">
                  <a:solidFill>
                    <a:schemeClr val="tx1"/>
                  </a:solidFill>
                </a:rPr>
                <a:t>e</a:t>
              </a:r>
              <a:r>
                <a:rPr lang="en-GB" sz="900" dirty="0">
                  <a:solidFill>
                    <a:schemeClr val="tx1"/>
                  </a:solidFill>
                </a:rPr>
                <a:t>d</a:t>
              </a:r>
              <a:r>
                <a:rPr lang="en-CH" sz="900" dirty="0">
                  <a:solidFill>
                    <a:schemeClr val="tx1"/>
                  </a:solidFill>
                </a:rPr>
                <a:t> </a:t>
              </a:r>
            </a:p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b</a:t>
              </a:r>
              <a:r>
                <a:rPr lang="en-CH" sz="900" dirty="0">
                  <a:solidFill>
                    <a:schemeClr val="tx1"/>
                  </a:solidFill>
                </a:rPr>
                <a:t>y</a:t>
              </a: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462D866E-C399-45B6-AF72-B05206FF8A4B}"/>
                </a:ext>
              </a:extLst>
            </p:cNvPr>
            <p:cNvSpPr txBox="1"/>
            <p:nvPr/>
          </p:nvSpPr>
          <p:spPr>
            <a:xfrm>
              <a:off x="5834456" y="4433788"/>
              <a:ext cx="899832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s</a:t>
              </a:r>
              <a:r>
                <a:rPr lang="en-CH" sz="900" dirty="0">
                  <a:solidFill>
                    <a:schemeClr val="tx1"/>
                  </a:solidFill>
                </a:rPr>
                <a:t>u</a:t>
              </a:r>
              <a:r>
                <a:rPr lang="en-GB" sz="900" dirty="0">
                  <a:solidFill>
                    <a:schemeClr val="tx1"/>
                  </a:solidFill>
                </a:rPr>
                <a:t>m</a:t>
              </a:r>
              <a:r>
                <a:rPr lang="en-CH" sz="900" dirty="0">
                  <a:solidFill>
                    <a:schemeClr val="tx1"/>
                  </a:solidFill>
                </a:rPr>
                <a:t>m</a:t>
              </a:r>
              <a:r>
                <a:rPr lang="en-GB" sz="900" dirty="0">
                  <a:solidFill>
                    <a:schemeClr val="tx1"/>
                  </a:solidFill>
                </a:rPr>
                <a:t>a</a:t>
              </a:r>
              <a:r>
                <a:rPr lang="en-CH" sz="900" dirty="0">
                  <a:solidFill>
                    <a:schemeClr val="tx1"/>
                  </a:solidFill>
                </a:rPr>
                <a:t>r</a:t>
              </a:r>
              <a:r>
                <a:rPr lang="en-GB" sz="900" dirty="0" err="1">
                  <a:solidFill>
                    <a:schemeClr val="tx1"/>
                  </a:solidFill>
                </a:rPr>
                <a:t>i</a:t>
              </a:r>
              <a:r>
                <a:rPr lang="en-CH" sz="900" dirty="0">
                  <a:solidFill>
                    <a:schemeClr val="tx1"/>
                  </a:solidFill>
                </a:rPr>
                <a:t>z</a:t>
              </a:r>
              <a:r>
                <a:rPr lang="en-GB" sz="900" dirty="0">
                  <a:solidFill>
                    <a:schemeClr val="tx1"/>
                  </a:solidFill>
                </a:rPr>
                <a:t>e</a:t>
              </a:r>
              <a:r>
                <a:rPr lang="en-CH" sz="900" dirty="0">
                  <a:solidFill>
                    <a:schemeClr val="tx1"/>
                  </a:solidFill>
                </a:rPr>
                <a:t>s </a:t>
              </a:r>
              <a:r>
                <a:rPr lang="en-CH" sz="900" dirty="0" err="1">
                  <a:solidFill>
                    <a:schemeClr val="tx1"/>
                  </a:solidFill>
                </a:rPr>
                <a:t>ful</a:t>
              </a:r>
              <a:r>
                <a:rPr lang="en-GB" sz="900" dirty="0">
                  <a:solidFill>
                    <a:schemeClr val="tx1"/>
                  </a:solidFill>
                </a:rPr>
                <a:t>fi</a:t>
              </a:r>
              <a:r>
                <a:rPr lang="en-CH" sz="900" dirty="0" err="1">
                  <a:solidFill>
                    <a:schemeClr val="tx1"/>
                  </a:solidFill>
                </a:rPr>
                <a:t>lment</a:t>
              </a:r>
              <a:r>
                <a:rPr lang="en-CH" sz="900" dirty="0">
                  <a:solidFill>
                    <a:schemeClr val="tx1"/>
                  </a:solidFill>
                </a:rPr>
                <a:t> of 1</a:t>
              </a:r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688F2C07-93E0-46A4-A1E8-06480C653307}"/>
                </a:ext>
              </a:extLst>
            </p:cNvPr>
            <p:cNvSpPr txBox="1"/>
            <p:nvPr/>
          </p:nvSpPr>
          <p:spPr>
            <a:xfrm>
              <a:off x="6683503" y="919943"/>
              <a:ext cx="899832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s</a:t>
              </a:r>
              <a:r>
                <a:rPr lang="en-CH" sz="900" dirty="0">
                  <a:solidFill>
                    <a:schemeClr val="tx1"/>
                  </a:solidFill>
                </a:rPr>
                <a:t>u</a:t>
              </a:r>
              <a:r>
                <a:rPr lang="en-GB" sz="900" dirty="0">
                  <a:solidFill>
                    <a:schemeClr val="tx1"/>
                  </a:solidFill>
                </a:rPr>
                <a:t>m</a:t>
              </a:r>
              <a:r>
                <a:rPr lang="en-CH" sz="900" dirty="0">
                  <a:solidFill>
                    <a:schemeClr val="tx1"/>
                  </a:solidFill>
                </a:rPr>
                <a:t>m</a:t>
              </a:r>
              <a:r>
                <a:rPr lang="en-GB" sz="900" dirty="0">
                  <a:solidFill>
                    <a:schemeClr val="tx1"/>
                  </a:solidFill>
                </a:rPr>
                <a:t>a</a:t>
              </a:r>
              <a:r>
                <a:rPr lang="en-CH" sz="900" dirty="0">
                  <a:solidFill>
                    <a:schemeClr val="tx1"/>
                  </a:solidFill>
                </a:rPr>
                <a:t>r</a:t>
              </a:r>
              <a:r>
                <a:rPr lang="en-GB" sz="900" dirty="0" err="1">
                  <a:solidFill>
                    <a:schemeClr val="tx1"/>
                  </a:solidFill>
                </a:rPr>
                <a:t>i</a:t>
              </a:r>
              <a:r>
                <a:rPr lang="en-CH" sz="900" dirty="0">
                  <a:solidFill>
                    <a:schemeClr val="tx1"/>
                  </a:solidFill>
                </a:rPr>
                <a:t>z</a:t>
              </a:r>
              <a:r>
                <a:rPr lang="en-GB" sz="900" dirty="0">
                  <a:solidFill>
                    <a:schemeClr val="tx1"/>
                  </a:solidFill>
                </a:rPr>
                <a:t>e</a:t>
              </a:r>
              <a:r>
                <a:rPr lang="en-CH" sz="900" dirty="0">
                  <a:solidFill>
                    <a:schemeClr val="tx1"/>
                  </a:solidFill>
                </a:rPr>
                <a:t>s </a:t>
              </a:r>
              <a:r>
                <a:rPr lang="en-CH" sz="900" dirty="0" err="1">
                  <a:solidFill>
                    <a:schemeClr val="tx1"/>
                  </a:solidFill>
                </a:rPr>
                <a:t>ful</a:t>
              </a:r>
              <a:r>
                <a:rPr lang="en-GB" sz="900" dirty="0">
                  <a:solidFill>
                    <a:schemeClr val="tx1"/>
                  </a:solidFill>
                </a:rPr>
                <a:t>fi</a:t>
              </a:r>
              <a:r>
                <a:rPr lang="en-CH" sz="900" dirty="0" err="1">
                  <a:solidFill>
                    <a:schemeClr val="tx1"/>
                  </a:solidFill>
                </a:rPr>
                <a:t>lment</a:t>
              </a:r>
              <a:r>
                <a:rPr lang="en-CH" sz="900" dirty="0">
                  <a:solidFill>
                    <a:schemeClr val="tx1"/>
                  </a:solidFill>
                </a:rPr>
                <a:t> of 1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E82CFAE-9482-4A6B-AD70-7492779445AE}"/>
                </a:ext>
              </a:extLst>
            </p:cNvPr>
            <p:cNvSpPr txBox="1"/>
            <p:nvPr/>
          </p:nvSpPr>
          <p:spPr>
            <a:xfrm>
              <a:off x="7863217" y="2548679"/>
              <a:ext cx="899832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summarizes dose delivered to</a:t>
              </a:r>
            </a:p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1..*</a:t>
              </a:r>
              <a:endParaRPr lang="en-CH" sz="900" dirty="0">
                <a:solidFill>
                  <a:schemeClr val="tx1"/>
                </a:solidFill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22EC9186-FC65-4466-8274-9823293C42D7}"/>
                </a:ext>
              </a:extLst>
            </p:cNvPr>
            <p:cNvSpPr txBox="1"/>
            <p:nvPr/>
          </p:nvSpPr>
          <p:spPr>
            <a:xfrm>
              <a:off x="7719566" y="1595711"/>
              <a:ext cx="899832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summarizes dose delivered to 1..*</a:t>
              </a:r>
              <a:endParaRPr lang="en-CH" sz="900" dirty="0">
                <a:solidFill>
                  <a:schemeClr val="tx1"/>
                </a:solidFill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5C7F8946-0FCF-406E-9A63-120C8B4247DB}"/>
                </a:ext>
              </a:extLst>
            </p:cNvPr>
            <p:cNvSpPr txBox="1"/>
            <p:nvPr/>
          </p:nvSpPr>
          <p:spPr>
            <a:xfrm>
              <a:off x="5818131" y="1660730"/>
              <a:ext cx="766365" cy="5078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prescribes dose to</a:t>
              </a:r>
            </a:p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1..*</a:t>
              </a:r>
              <a:endParaRPr lang="en-CH" sz="900" dirty="0">
                <a:solidFill>
                  <a:schemeClr val="tx1"/>
                </a:solidFill>
              </a:endParaRP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A3C53ED3-9A3B-4089-87D6-8C835EB076AE}"/>
                </a:ext>
              </a:extLst>
            </p:cNvPr>
            <p:cNvSpPr txBox="1"/>
            <p:nvPr/>
          </p:nvSpPr>
          <p:spPr>
            <a:xfrm>
              <a:off x="5653558" y="3031427"/>
              <a:ext cx="766365" cy="5078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prescribes dose to</a:t>
              </a:r>
            </a:p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1..*</a:t>
              </a:r>
              <a:endParaRPr lang="en-CH" sz="900" dirty="0">
                <a:solidFill>
                  <a:schemeClr val="tx1"/>
                </a:solidFill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78E400A6-8C95-449A-A227-DD7BC9A3C9F6}"/>
                </a:ext>
              </a:extLst>
            </p:cNvPr>
            <p:cNvSpPr txBox="1"/>
            <p:nvPr/>
          </p:nvSpPr>
          <p:spPr>
            <a:xfrm>
              <a:off x="2223408" y="2767583"/>
              <a:ext cx="1099362" cy="5078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defines intended dose to 1..*</a:t>
              </a:r>
            </a:p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(optional)</a:t>
              </a:r>
              <a:endParaRPr lang="en-CH" sz="900" dirty="0">
                <a:solidFill>
                  <a:schemeClr val="tx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549D3948-4BAC-43A2-BA72-014F8B1CF362}"/>
                </a:ext>
              </a:extLst>
            </p:cNvPr>
            <p:cNvSpPr txBox="1"/>
            <p:nvPr/>
          </p:nvSpPr>
          <p:spPr>
            <a:xfrm>
              <a:off x="7429007" y="3556999"/>
              <a:ext cx="899832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summarizes dose delivered to</a:t>
              </a:r>
            </a:p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1..*</a:t>
              </a:r>
              <a:endParaRPr lang="en-CH" sz="900" dirty="0">
                <a:solidFill>
                  <a:schemeClr val="tx1"/>
                </a:solidFill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6B33DCF3-1D9E-49A4-9FC3-B61D89335E2C}"/>
                </a:ext>
              </a:extLst>
            </p:cNvPr>
            <p:cNvSpPr txBox="1"/>
            <p:nvPr/>
          </p:nvSpPr>
          <p:spPr>
            <a:xfrm>
              <a:off x="8974345" y="5283952"/>
              <a:ext cx="85489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t</a:t>
              </a:r>
              <a:r>
                <a:rPr lang="en-CH" sz="900" dirty="0" err="1">
                  <a:solidFill>
                    <a:schemeClr val="tx1"/>
                  </a:solidFill>
                </a:rPr>
                <a:t>akes</a:t>
              </a:r>
              <a:r>
                <a:rPr lang="en-CH" sz="900" dirty="0">
                  <a:solidFill>
                    <a:schemeClr val="tx1"/>
                  </a:solidFill>
                </a:rPr>
                <a:t> into account 0..*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42D0546-A89D-4744-B232-234FAA6FE798}"/>
                </a:ext>
              </a:extLst>
            </p:cNvPr>
            <p:cNvSpPr txBox="1"/>
            <p:nvPr/>
          </p:nvSpPr>
          <p:spPr>
            <a:xfrm>
              <a:off x="6812431" y="4167794"/>
              <a:ext cx="899832" cy="5078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records dose delivered to</a:t>
              </a:r>
            </a:p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1..*</a:t>
              </a:r>
              <a:endParaRPr lang="en-CH" sz="900" dirty="0">
                <a:solidFill>
                  <a:schemeClr val="tx1"/>
                </a:solidFill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32C033B-11FE-40D6-8216-84CEA994562E}"/>
                </a:ext>
              </a:extLst>
            </p:cNvPr>
            <p:cNvSpPr txBox="1"/>
            <p:nvPr/>
          </p:nvSpPr>
          <p:spPr>
            <a:xfrm>
              <a:off x="6552574" y="5764039"/>
              <a:ext cx="740428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r</a:t>
              </a:r>
              <a:r>
                <a:rPr lang="en-CH" sz="900" dirty="0">
                  <a:solidFill>
                    <a:schemeClr val="tx1"/>
                  </a:solidFill>
                </a:rPr>
                <a:t>e</a:t>
              </a:r>
              <a:r>
                <a:rPr lang="en-GB" sz="900" dirty="0">
                  <a:solidFill>
                    <a:schemeClr val="tx1"/>
                  </a:solidFill>
                </a:rPr>
                <a:t>s</a:t>
              </a:r>
              <a:r>
                <a:rPr lang="en-CH" sz="900" dirty="0">
                  <a:solidFill>
                    <a:schemeClr val="tx1"/>
                  </a:solidFill>
                </a:rPr>
                <a:t>u</a:t>
              </a:r>
              <a:r>
                <a:rPr lang="en-GB" sz="900" dirty="0">
                  <a:solidFill>
                    <a:schemeClr val="tx1"/>
                  </a:solidFill>
                </a:rPr>
                <a:t>l</a:t>
              </a:r>
              <a:r>
                <a:rPr lang="en-CH" sz="900" dirty="0">
                  <a:solidFill>
                    <a:schemeClr val="tx1"/>
                  </a:solidFill>
                </a:rPr>
                <a:t>t</a:t>
              </a:r>
              <a:r>
                <a:rPr lang="en-GB" sz="900" dirty="0">
                  <a:solidFill>
                    <a:schemeClr val="tx1"/>
                  </a:solidFill>
                </a:rPr>
                <a:t>s</a:t>
              </a:r>
              <a:r>
                <a:rPr lang="en-CH" sz="900" dirty="0">
                  <a:solidFill>
                    <a:schemeClr val="tx1"/>
                  </a:solidFill>
                </a:rPr>
                <a:t> </a:t>
              </a:r>
              <a:r>
                <a:rPr lang="en-GB" sz="900" dirty="0" err="1">
                  <a:solidFill>
                    <a:schemeClr val="tx1"/>
                  </a:solidFill>
                </a:rPr>
                <a:t>i</a:t>
              </a:r>
              <a:r>
                <a:rPr lang="en-CH" sz="900" dirty="0">
                  <a:solidFill>
                    <a:schemeClr val="tx1"/>
                  </a:solidFill>
                </a:rPr>
                <a:t>n 0..1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5BE19A8-D594-4108-AA80-2A594B87EEB9}"/>
                </a:ext>
              </a:extLst>
            </p:cNvPr>
            <p:cNvSpPr txBox="1"/>
            <p:nvPr/>
          </p:nvSpPr>
          <p:spPr>
            <a:xfrm>
              <a:off x="5456310" y="5178145"/>
              <a:ext cx="964565" cy="2308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CH" sz="900" dirty="0">
                  <a:solidFill>
                    <a:schemeClr val="tx1"/>
                  </a:solidFill>
                </a:rPr>
                <a:t>fulfilled by</a:t>
              </a:r>
              <a:r>
                <a:rPr lang="en-US" sz="900" dirty="0">
                  <a:solidFill>
                    <a:schemeClr val="tx1"/>
                  </a:solidFill>
                </a:rPr>
                <a:t> </a:t>
              </a:r>
              <a:r>
                <a:rPr lang="en-CH" sz="900" dirty="0">
                  <a:solidFill>
                    <a:schemeClr val="tx1"/>
                  </a:solidFill>
                </a:rPr>
                <a:t>1</a:t>
              </a:r>
              <a:r>
                <a:rPr lang="en-US" sz="900" dirty="0">
                  <a:solidFill>
                    <a:schemeClr val="tx1"/>
                  </a:solidFill>
                </a:rPr>
                <a:t>..*</a:t>
              </a:r>
              <a:endParaRPr lang="en-CH" sz="900" dirty="0">
                <a:solidFill>
                  <a:schemeClr val="tx1"/>
                </a:solidFill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676C6CE0-37D6-4E90-B78C-5EA4570EB6E7}"/>
                </a:ext>
              </a:extLst>
            </p:cNvPr>
            <p:cNvSpPr txBox="1"/>
            <p:nvPr/>
          </p:nvSpPr>
          <p:spPr>
            <a:xfrm>
              <a:off x="3747384" y="2767583"/>
              <a:ext cx="1099362" cy="2308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fulfilled in 1..*</a:t>
              </a:r>
              <a:endParaRPr lang="en-CH" sz="900" dirty="0">
                <a:solidFill>
                  <a:schemeClr val="tx1"/>
                </a:solidFill>
              </a:endParaRPr>
            </a:p>
          </p:txBody>
        </p:sp>
        <p:sp>
          <p:nvSpPr>
            <p:cNvPr id="164" name="TextBox 163">
              <a:extLst>
                <a:ext uri="{FF2B5EF4-FFF2-40B4-BE49-F238E27FC236}">
                  <a16:creationId xmlns:a16="http://schemas.microsoft.com/office/drawing/2014/main" id="{0573E529-09DF-4A02-86BA-9E9971E94988}"/>
                </a:ext>
              </a:extLst>
            </p:cNvPr>
            <p:cNvSpPr txBox="1"/>
            <p:nvPr/>
          </p:nvSpPr>
          <p:spPr>
            <a:xfrm>
              <a:off x="10446157" y="4793183"/>
              <a:ext cx="597664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t</a:t>
              </a:r>
              <a:r>
                <a:rPr lang="en-CH" sz="900" dirty="0" err="1">
                  <a:solidFill>
                    <a:schemeClr val="tx1"/>
                  </a:solidFill>
                </a:rPr>
                <a:t>akes</a:t>
              </a:r>
              <a:r>
                <a:rPr lang="en-CH" sz="900" dirty="0">
                  <a:solidFill>
                    <a:schemeClr val="tx1"/>
                  </a:solidFill>
                </a:rPr>
                <a:t> into account 0..*</a:t>
              </a:r>
            </a:p>
          </p:txBody>
        </p:sp>
        <p:sp>
          <p:nvSpPr>
            <p:cNvPr id="170" name="TextBox 169">
              <a:extLst>
                <a:ext uri="{FF2B5EF4-FFF2-40B4-BE49-F238E27FC236}">
                  <a16:creationId xmlns:a16="http://schemas.microsoft.com/office/drawing/2014/main" id="{0F012305-C60A-46CF-BB48-4681BA750684}"/>
                </a:ext>
              </a:extLst>
            </p:cNvPr>
            <p:cNvSpPr txBox="1"/>
            <p:nvPr/>
          </p:nvSpPr>
          <p:spPr>
            <a:xfrm>
              <a:off x="10037646" y="4354621"/>
              <a:ext cx="631961" cy="6463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GB" sz="900" dirty="0">
                  <a:solidFill>
                    <a:schemeClr val="tx1"/>
                  </a:solidFill>
                </a:rPr>
                <a:t>t</a:t>
              </a:r>
              <a:r>
                <a:rPr lang="en-CH" sz="900" dirty="0" err="1">
                  <a:solidFill>
                    <a:schemeClr val="tx1"/>
                  </a:solidFill>
                </a:rPr>
                <a:t>akes</a:t>
              </a:r>
              <a:r>
                <a:rPr lang="en-CH" sz="900" dirty="0">
                  <a:solidFill>
                    <a:schemeClr val="tx1"/>
                  </a:solidFill>
                </a:rPr>
                <a:t> into account 0..*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268DDA19-84E6-43A5-8BFE-CD3EA187439D}"/>
                </a:ext>
              </a:extLst>
            </p:cNvPr>
            <p:cNvSpPr txBox="1"/>
            <p:nvPr/>
          </p:nvSpPr>
          <p:spPr>
            <a:xfrm>
              <a:off x="5849844" y="3575878"/>
              <a:ext cx="739868" cy="50783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plans</a:t>
              </a:r>
              <a:br>
                <a:rPr lang="en-US" sz="900" dirty="0">
                  <a:solidFill>
                    <a:schemeClr val="tx1"/>
                  </a:solidFill>
                </a:rPr>
              </a:br>
              <a:r>
                <a:rPr lang="en-US" sz="900" dirty="0">
                  <a:solidFill>
                    <a:schemeClr val="tx1"/>
                  </a:solidFill>
                </a:rPr>
                <a:t>dose to</a:t>
              </a:r>
            </a:p>
            <a:p>
              <a:pPr algn="ctr"/>
              <a:r>
                <a:rPr lang="en-US" sz="900" dirty="0">
                  <a:solidFill>
                    <a:schemeClr val="tx1"/>
                  </a:solidFill>
                </a:rPr>
                <a:t>1..*</a:t>
              </a:r>
              <a:endParaRPr lang="en-CH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69" name="Title 1">
            <a:extLst>
              <a:ext uri="{FF2B5EF4-FFF2-40B4-BE49-F238E27FC236}">
                <a16:creationId xmlns:a16="http://schemas.microsoft.com/office/drawing/2014/main" id="{89655142-BF9A-48AD-8508-4F71D1C3A562}"/>
              </a:ext>
            </a:extLst>
          </p:cNvPr>
          <p:cNvSpPr txBox="1">
            <a:spLocks/>
          </p:cNvSpPr>
          <p:nvPr/>
        </p:nvSpPr>
        <p:spPr>
          <a:xfrm>
            <a:off x="218531" y="245363"/>
            <a:ext cx="11242646" cy="6175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R</a:t>
            </a:r>
            <a:r>
              <a:rPr lang="en-CH" dirty="0"/>
              <a:t>T Summary </a:t>
            </a:r>
            <a:r>
              <a:rPr lang="en-GB" dirty="0"/>
              <a:t>M</a:t>
            </a:r>
            <a:r>
              <a:rPr lang="en-CH" dirty="0"/>
              <a:t>o</a:t>
            </a:r>
            <a:r>
              <a:rPr lang="en-GB" dirty="0"/>
              <a:t>d</a:t>
            </a:r>
            <a:r>
              <a:rPr lang="en-CH" dirty="0"/>
              <a:t>e</a:t>
            </a:r>
            <a:r>
              <a:rPr lang="en-GB" dirty="0"/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346411935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E34F2B4-08E2-473C-B523-B715711A1E8E}"/>
              </a:ext>
            </a:extLst>
          </p:cNvPr>
          <p:cNvSpPr txBox="1"/>
          <p:nvPr/>
        </p:nvSpPr>
        <p:spPr>
          <a:xfrm>
            <a:off x="10305933" y="6030979"/>
            <a:ext cx="1667536" cy="5813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2D9CC4-62E5-4CA0-82D8-A909C03DE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531" y="245363"/>
            <a:ext cx="11242646" cy="617539"/>
          </a:xfrm>
        </p:spPr>
        <p:txBody>
          <a:bodyPr/>
          <a:lstStyle/>
          <a:p>
            <a:r>
              <a:rPr lang="en-GB" dirty="0"/>
              <a:t>R</a:t>
            </a:r>
            <a:r>
              <a:rPr lang="en-CH" dirty="0"/>
              <a:t>T Summary </a:t>
            </a:r>
            <a:r>
              <a:rPr lang="en-GB" dirty="0"/>
              <a:t>M</a:t>
            </a:r>
            <a:r>
              <a:rPr lang="en-CH" dirty="0"/>
              <a:t>o</a:t>
            </a:r>
            <a:r>
              <a:rPr lang="en-GB" dirty="0"/>
              <a:t>d</a:t>
            </a:r>
            <a:r>
              <a:rPr lang="en-CH" dirty="0"/>
              <a:t>e</a:t>
            </a:r>
            <a:r>
              <a:rPr lang="en-GB" dirty="0"/>
              <a:t>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01BA0D-5E7D-44F6-8903-EA3F70736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8531" y="6239788"/>
            <a:ext cx="332514" cy="381993"/>
          </a:xfrm>
        </p:spPr>
        <p:txBody>
          <a:bodyPr/>
          <a:lstStyle/>
          <a:p>
            <a:fld id="{0694F836-7789-5C48-BAE2-DB4A8C54B85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25089-E8B0-44C4-A471-38EA2619A1FF}"/>
              </a:ext>
            </a:extLst>
          </p:cNvPr>
          <p:cNvSpPr txBox="1"/>
          <p:nvPr/>
        </p:nvSpPr>
        <p:spPr>
          <a:xfrm>
            <a:off x="4037050" y="987501"/>
            <a:ext cx="2258939" cy="184665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(Course) P</a:t>
            </a:r>
            <a:r>
              <a:rPr lang="en-CH" sz="1400" b="1" dirty="0">
                <a:solidFill>
                  <a:schemeClr val="accent1"/>
                </a:solidFill>
              </a:rPr>
              <a:t>r</a:t>
            </a:r>
            <a:r>
              <a:rPr lang="en-GB" sz="1400" b="1" dirty="0">
                <a:solidFill>
                  <a:schemeClr val="accent1"/>
                </a:solidFill>
              </a:rPr>
              <a:t>e</a:t>
            </a:r>
            <a:r>
              <a:rPr lang="en-CH" sz="1400" b="1" dirty="0">
                <a:solidFill>
                  <a:schemeClr val="accent1"/>
                </a:solidFill>
              </a:rPr>
              <a:t>s</a:t>
            </a:r>
            <a:r>
              <a:rPr lang="en-GB" sz="1400" b="1" dirty="0">
                <a:solidFill>
                  <a:schemeClr val="accent1"/>
                </a:solidFill>
              </a:rPr>
              <a:t>c</a:t>
            </a:r>
            <a:r>
              <a:rPr lang="en-CH" sz="1400" b="1" dirty="0">
                <a:solidFill>
                  <a:schemeClr val="accent1"/>
                </a:solidFill>
              </a:rPr>
              <a:t>r</a:t>
            </a:r>
            <a:r>
              <a:rPr lang="en-GB" sz="1400" b="1" dirty="0" err="1">
                <a:solidFill>
                  <a:schemeClr val="accent1"/>
                </a:solidFill>
              </a:rPr>
              <a:t>i</a:t>
            </a:r>
            <a:r>
              <a:rPr lang="en-CH" sz="1400" b="1" dirty="0" err="1">
                <a:solidFill>
                  <a:schemeClr val="accent1"/>
                </a:solidFill>
              </a:rPr>
              <a:t>ption</a:t>
            </a:r>
            <a:r>
              <a:rPr lang="en-CH" sz="1400" b="1" dirty="0">
                <a:solidFill>
                  <a:schemeClr val="accent1"/>
                </a:solidFill>
              </a:rPr>
              <a:t> </a:t>
            </a:r>
          </a:p>
          <a:p>
            <a:r>
              <a:rPr lang="en-CH" sz="1000" dirty="0">
                <a:solidFill>
                  <a:schemeClr val="tx1"/>
                </a:solidFill>
              </a:rPr>
              <a:t>(</a:t>
            </a:r>
            <a:r>
              <a:rPr lang="en-US" sz="1000" dirty="0">
                <a:solidFill>
                  <a:schemeClr val="tx1"/>
                </a:solidFill>
              </a:rPr>
              <a:t>how to treat, covering a </a:t>
            </a:r>
            <a:endParaRPr lang="en-CH" sz="1000" dirty="0">
              <a:solidFill>
                <a:schemeClr val="tx1"/>
              </a:solidFill>
            </a:endParaRPr>
          </a:p>
          <a:p>
            <a:r>
              <a:rPr lang="en-US" sz="1000" dirty="0">
                <a:solidFill>
                  <a:schemeClr val="tx1"/>
                </a:solidFill>
              </a:rPr>
              <a:t>complete radiotherapy treatment</a:t>
            </a:r>
            <a:r>
              <a:rPr lang="en-CH" sz="10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GB" sz="1000" dirty="0">
                <a:solidFill>
                  <a:schemeClr val="tx1"/>
                </a:solidFill>
              </a:rPr>
              <a:t>B</a:t>
            </a:r>
            <a:r>
              <a:rPr lang="en-CH" sz="1000" dirty="0">
                <a:solidFill>
                  <a:schemeClr val="tx1"/>
                </a:solidFill>
              </a:rPr>
              <a:t>o</a:t>
            </a:r>
            <a:r>
              <a:rPr lang="en-GB" sz="1000" dirty="0">
                <a:solidFill>
                  <a:schemeClr val="tx1"/>
                </a:solidFill>
              </a:rPr>
              <a:t>d</a:t>
            </a:r>
            <a:r>
              <a:rPr lang="en-CH" sz="1000" dirty="0">
                <a:solidFill>
                  <a:schemeClr val="tx1"/>
                </a:solidFill>
              </a:rPr>
              <a:t>y 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 err="1">
                <a:solidFill>
                  <a:schemeClr val="tx1"/>
                </a:solidFill>
              </a:rPr>
              <a:t>ite</a:t>
            </a:r>
            <a:endParaRPr lang="en-CH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D</a:t>
            </a:r>
            <a:r>
              <a:rPr lang="en-GB" sz="1000" dirty="0" err="1">
                <a:solidFill>
                  <a:schemeClr val="tx1"/>
                </a:solidFill>
              </a:rPr>
              <a:t>i</a:t>
            </a:r>
            <a:r>
              <a:rPr lang="en-CH" sz="1000" dirty="0">
                <a:solidFill>
                  <a:schemeClr val="tx1"/>
                </a:solidFill>
              </a:rPr>
              <a:t>a</a:t>
            </a:r>
            <a:r>
              <a:rPr lang="en-GB" sz="1000" dirty="0">
                <a:solidFill>
                  <a:schemeClr val="tx1"/>
                </a:solidFill>
              </a:rPr>
              <a:t>g</a:t>
            </a:r>
            <a:r>
              <a:rPr lang="en-CH" sz="1000" dirty="0">
                <a:solidFill>
                  <a:schemeClr val="tx1"/>
                </a:solidFill>
              </a:rPr>
              <a:t>n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Therapeutic Intent</a:t>
            </a:r>
            <a:endParaRPr lang="en-US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Modalities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Techniques (optional)</a:t>
            </a:r>
          </a:p>
          <a:p>
            <a:pPr marL="171450" indent="-171450">
              <a:buFontTx/>
              <a:buChar char="-"/>
            </a:pPr>
            <a:r>
              <a:rPr lang="en-US" sz="1000" b="1" dirty="0">
                <a:solidFill>
                  <a:schemeClr val="tx1"/>
                </a:solidFill>
              </a:rPr>
              <a:t>Prescribed</a:t>
            </a:r>
            <a:r>
              <a:rPr lang="en-US" sz="1000" dirty="0">
                <a:solidFill>
                  <a:schemeClr val="tx1"/>
                </a:solidFill>
              </a:rPr>
              <a:t> Number of Sessions</a:t>
            </a:r>
          </a:p>
          <a:p>
            <a:pPr marL="171450" indent="-171450">
              <a:buFontTx/>
              <a:buChar char="-"/>
            </a:pPr>
            <a:r>
              <a:rPr lang="en-CH" sz="1000" b="1" dirty="0">
                <a:solidFill>
                  <a:schemeClr val="tx1"/>
                </a:solidFill>
              </a:rPr>
              <a:t>Pre</a:t>
            </a:r>
            <a:r>
              <a:rPr lang="en-GB" sz="1000" b="1" dirty="0">
                <a:solidFill>
                  <a:schemeClr val="tx1"/>
                </a:solidFill>
              </a:rPr>
              <a:t>s</a:t>
            </a:r>
            <a:r>
              <a:rPr lang="en-CH" sz="1000" b="1" dirty="0">
                <a:solidFill>
                  <a:schemeClr val="tx1"/>
                </a:solidFill>
              </a:rPr>
              <a:t>c</a:t>
            </a:r>
            <a:r>
              <a:rPr lang="en-GB" sz="1000" b="1" dirty="0">
                <a:solidFill>
                  <a:schemeClr val="tx1"/>
                </a:solidFill>
              </a:rPr>
              <a:t>r</a:t>
            </a:r>
            <a:r>
              <a:rPr lang="en-CH" sz="1000" b="1" dirty="0" err="1">
                <a:solidFill>
                  <a:schemeClr val="tx1"/>
                </a:solidFill>
              </a:rPr>
              <a:t>i</a:t>
            </a:r>
            <a:r>
              <a:rPr lang="en-GB" sz="1000" b="1" dirty="0">
                <a:solidFill>
                  <a:schemeClr val="tx1"/>
                </a:solidFill>
              </a:rPr>
              <a:t>b</a:t>
            </a:r>
            <a:r>
              <a:rPr lang="en-CH" sz="1000" b="1" dirty="0">
                <a:solidFill>
                  <a:schemeClr val="tx1"/>
                </a:solidFill>
              </a:rPr>
              <a:t>e</a:t>
            </a:r>
            <a:r>
              <a:rPr lang="en-GB" sz="1000" b="1" dirty="0">
                <a:solidFill>
                  <a:schemeClr val="tx1"/>
                </a:solidFill>
              </a:rPr>
              <a:t>d</a:t>
            </a:r>
            <a:r>
              <a:rPr lang="en-CH" sz="1000" dirty="0">
                <a:solidFill>
                  <a:schemeClr val="tx1"/>
                </a:solidFill>
              </a:rPr>
              <a:t> Do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e </a:t>
            </a:r>
            <a:r>
              <a:rPr lang="en-GB" sz="1000" dirty="0">
                <a:solidFill>
                  <a:schemeClr val="tx1"/>
                </a:solidFill>
              </a:rPr>
              <a:t>p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>
                <a:solidFill>
                  <a:schemeClr val="tx1"/>
                </a:solidFill>
              </a:rPr>
              <a:t> Volume</a:t>
            </a:r>
            <a:endParaRPr lang="en-US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1000" b="1" dirty="0">
                <a:solidFill>
                  <a:schemeClr val="tx1"/>
                </a:solidFill>
              </a:rPr>
              <a:t>P</a:t>
            </a:r>
            <a:r>
              <a:rPr lang="en-CH" sz="1000" b="1" dirty="0">
                <a:solidFill>
                  <a:schemeClr val="tx1"/>
                </a:solidFill>
              </a:rPr>
              <a:t>r</a:t>
            </a:r>
            <a:r>
              <a:rPr lang="en-GB" sz="1000" b="1" dirty="0">
                <a:solidFill>
                  <a:schemeClr val="tx1"/>
                </a:solidFill>
              </a:rPr>
              <a:t>e</a:t>
            </a:r>
            <a:r>
              <a:rPr lang="en-CH" sz="1000" b="1" dirty="0">
                <a:solidFill>
                  <a:schemeClr val="tx1"/>
                </a:solidFill>
              </a:rPr>
              <a:t>s</a:t>
            </a:r>
            <a:r>
              <a:rPr lang="en-GB" sz="1000" b="1" dirty="0">
                <a:solidFill>
                  <a:schemeClr val="tx1"/>
                </a:solidFill>
              </a:rPr>
              <a:t>c</a:t>
            </a:r>
            <a:r>
              <a:rPr lang="en-CH" sz="1000" b="1" dirty="0">
                <a:solidFill>
                  <a:schemeClr val="tx1"/>
                </a:solidFill>
              </a:rPr>
              <a:t>r</a:t>
            </a:r>
            <a:r>
              <a:rPr lang="en-GB" sz="1000" b="1" dirty="0" err="1">
                <a:solidFill>
                  <a:schemeClr val="tx1"/>
                </a:solidFill>
              </a:rPr>
              <a:t>i</a:t>
            </a:r>
            <a:r>
              <a:rPr lang="en-CH" sz="1000" b="1" dirty="0">
                <a:solidFill>
                  <a:schemeClr val="tx1"/>
                </a:solidFill>
              </a:rPr>
              <a:t>bed </a:t>
            </a:r>
            <a:r>
              <a:rPr lang="en-US" sz="1000" dirty="0">
                <a:solidFill>
                  <a:schemeClr val="tx1"/>
                </a:solidFill>
              </a:rPr>
              <a:t>F</a:t>
            </a:r>
            <a:r>
              <a:rPr lang="en-CH" sz="1000" dirty="0">
                <a:solidFill>
                  <a:schemeClr val="tx1"/>
                </a:solidFill>
              </a:rPr>
              <a:t>ractions</a:t>
            </a:r>
            <a:r>
              <a:rPr lang="en-US" sz="1000" dirty="0">
                <a:solidFill>
                  <a:schemeClr val="tx1"/>
                </a:solidFill>
              </a:rPr>
              <a:t> per Volume</a:t>
            </a:r>
            <a:endParaRPr lang="en-CH" sz="10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7F3F8E-03B2-4E47-87D0-96CC97FAE7E3}"/>
              </a:ext>
            </a:extLst>
          </p:cNvPr>
          <p:cNvSpPr txBox="1"/>
          <p:nvPr/>
        </p:nvSpPr>
        <p:spPr>
          <a:xfrm>
            <a:off x="3280748" y="5133860"/>
            <a:ext cx="3668357" cy="92333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F</a:t>
            </a:r>
            <a:r>
              <a:rPr lang="en-CH" sz="1400" b="1" dirty="0">
                <a:solidFill>
                  <a:schemeClr val="accent1"/>
                </a:solidFill>
              </a:rPr>
              <a:t>r</a:t>
            </a:r>
            <a:r>
              <a:rPr lang="en-GB" sz="1400" b="1" dirty="0">
                <a:solidFill>
                  <a:schemeClr val="accent1"/>
                </a:solidFill>
              </a:rPr>
              <a:t>a</a:t>
            </a:r>
            <a:r>
              <a:rPr lang="en-CH" sz="1400" b="1" dirty="0">
                <a:solidFill>
                  <a:schemeClr val="accent1"/>
                </a:solidFill>
              </a:rPr>
              <a:t>c</a:t>
            </a:r>
            <a:r>
              <a:rPr lang="en-GB" sz="1400" b="1" dirty="0">
                <a:solidFill>
                  <a:schemeClr val="accent1"/>
                </a:solidFill>
              </a:rPr>
              <a:t>t</a:t>
            </a:r>
            <a:r>
              <a:rPr lang="en-CH" sz="1400" b="1" dirty="0" err="1">
                <a:solidFill>
                  <a:schemeClr val="accent1"/>
                </a:solidFill>
              </a:rPr>
              <a:t>i</a:t>
            </a:r>
            <a:r>
              <a:rPr lang="en-GB" sz="1400" b="1" dirty="0">
                <a:solidFill>
                  <a:schemeClr val="accent1"/>
                </a:solidFill>
              </a:rPr>
              <a:t>o</a:t>
            </a:r>
            <a:r>
              <a:rPr lang="en-CH" sz="1400" b="1" dirty="0">
                <a:solidFill>
                  <a:schemeClr val="accent1"/>
                </a:solidFill>
              </a:rPr>
              <a:t>n</a:t>
            </a:r>
            <a:r>
              <a:rPr lang="en-US" sz="1400" b="1" dirty="0">
                <a:solidFill>
                  <a:schemeClr val="accent1"/>
                </a:solidFill>
              </a:rPr>
              <a:t> Request</a:t>
            </a:r>
            <a:br>
              <a:rPr lang="en-CH" sz="1400" b="1" dirty="0">
                <a:solidFill>
                  <a:schemeClr val="tx1"/>
                </a:solidFill>
              </a:rPr>
            </a:br>
            <a:r>
              <a:rPr lang="en-CH" sz="1000" dirty="0">
                <a:solidFill>
                  <a:schemeClr val="tx1"/>
                </a:solidFill>
              </a:rPr>
              <a:t>(</a:t>
            </a:r>
            <a:r>
              <a:rPr lang="en-US" sz="1000" dirty="0">
                <a:solidFill>
                  <a:schemeClr val="tx1"/>
                </a:solidFill>
              </a:rPr>
              <a:t>request to treat a single fraction</a:t>
            </a:r>
            <a:r>
              <a:rPr lang="en-CH" sz="10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F</a:t>
            </a:r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>
                <a:solidFill>
                  <a:schemeClr val="tx1"/>
                </a:solidFill>
              </a:rPr>
              <a:t>a</a:t>
            </a:r>
            <a:r>
              <a:rPr lang="en-GB" sz="1000" dirty="0">
                <a:solidFill>
                  <a:schemeClr val="tx1"/>
                </a:solidFill>
              </a:rPr>
              <a:t>c</a:t>
            </a:r>
            <a:r>
              <a:rPr lang="en-CH" sz="1000" dirty="0" err="1">
                <a:solidFill>
                  <a:schemeClr val="tx1"/>
                </a:solidFill>
              </a:rPr>
              <a:t>tion</a:t>
            </a:r>
            <a:r>
              <a:rPr lang="en-CH" sz="1000" dirty="0">
                <a:solidFill>
                  <a:schemeClr val="tx1"/>
                </a:solidFill>
              </a:rPr>
              <a:t> Number</a:t>
            </a: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Resumption 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r </a:t>
            </a:r>
            <a:r>
              <a:rPr lang="en-GB" sz="1000" dirty="0">
                <a:solidFill>
                  <a:schemeClr val="tx1"/>
                </a:solidFill>
              </a:rPr>
              <a:t>c</a:t>
            </a:r>
            <a:r>
              <a:rPr lang="en-CH" sz="1000" dirty="0">
                <a:solidFill>
                  <a:schemeClr val="tx1"/>
                </a:solidFill>
              </a:rPr>
              <a:t>o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p</a:t>
            </a:r>
            <a:r>
              <a:rPr lang="en-GB" sz="1000" dirty="0">
                <a:solidFill>
                  <a:schemeClr val="tx1"/>
                </a:solidFill>
              </a:rPr>
              <a:t>l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>
                <a:solidFill>
                  <a:schemeClr val="tx1"/>
                </a:solidFill>
              </a:rPr>
              <a:t>e </a:t>
            </a:r>
            <a:r>
              <a:rPr lang="en-GB" sz="1000" dirty="0">
                <a:solidFill>
                  <a:schemeClr val="tx1"/>
                </a:solidFill>
              </a:rPr>
              <a:t>f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c</a:t>
            </a:r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 err="1">
                <a:solidFill>
                  <a:schemeClr val="tx1"/>
                </a:solidFill>
              </a:rPr>
              <a:t>i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n</a:t>
            </a:r>
          </a:p>
          <a:p>
            <a:pPr marL="171450" indent="-171450">
              <a:buFontTx/>
              <a:buChar char="-"/>
            </a:pPr>
            <a:r>
              <a:rPr lang="en-GB" sz="1000" dirty="0">
                <a:solidFill>
                  <a:schemeClr val="tx1"/>
                </a:solidFill>
              </a:rPr>
              <a:t>D</a:t>
            </a:r>
            <a:r>
              <a:rPr lang="en-CH" sz="1000" dirty="0">
                <a:solidFill>
                  <a:schemeClr val="tx1"/>
                </a:solidFill>
              </a:rPr>
              <a:t>I</a:t>
            </a:r>
            <a:r>
              <a:rPr lang="en-GB" sz="1000" dirty="0">
                <a:solidFill>
                  <a:schemeClr val="tx1"/>
                </a:solidFill>
              </a:rPr>
              <a:t>C</a:t>
            </a:r>
            <a:r>
              <a:rPr lang="en-CH" sz="1000" dirty="0">
                <a:solidFill>
                  <a:schemeClr val="tx1"/>
                </a:solidFill>
              </a:rPr>
              <a:t>O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 </a:t>
            </a:r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f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n</a:t>
            </a:r>
            <a:r>
              <a:rPr lang="en-CH" sz="1000" dirty="0">
                <a:solidFill>
                  <a:schemeClr val="tx1"/>
                </a:solidFill>
              </a:rPr>
              <a:t>c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(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) if specific plan(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).</a:t>
            </a:r>
            <a:endParaRPr lang="en-CH" sz="1000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9517CB-7624-4D8D-9C38-F3FA37B83519}"/>
              </a:ext>
            </a:extLst>
          </p:cNvPr>
          <p:cNvSpPr txBox="1"/>
          <p:nvPr/>
        </p:nvSpPr>
        <p:spPr>
          <a:xfrm>
            <a:off x="9569440" y="931707"/>
            <a:ext cx="2206313" cy="153888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1"/>
                </a:solidFill>
              </a:defRPr>
            </a:lvl1pPr>
          </a:lstStyle>
          <a:p>
            <a:r>
              <a:rPr lang="en-CH" dirty="0"/>
              <a:t>Course</a:t>
            </a:r>
            <a:r>
              <a:rPr lang="en-US" dirty="0"/>
              <a:t> Summary</a:t>
            </a:r>
            <a:endParaRPr lang="en-CH" dirty="0"/>
          </a:p>
          <a:p>
            <a:pPr marL="171450" indent="-171450">
              <a:buFontTx/>
              <a:buChar char="-"/>
            </a:pPr>
            <a:r>
              <a:rPr lang="en-GB" sz="1000" b="0" dirty="0">
                <a:solidFill>
                  <a:schemeClr val="tx1"/>
                </a:solidFill>
              </a:rPr>
              <a:t>B</a:t>
            </a:r>
            <a:r>
              <a:rPr lang="en-CH" sz="1000" b="0" dirty="0">
                <a:solidFill>
                  <a:schemeClr val="tx1"/>
                </a:solidFill>
              </a:rPr>
              <a:t>o</a:t>
            </a:r>
            <a:r>
              <a:rPr lang="en-GB" sz="1000" b="0" dirty="0">
                <a:solidFill>
                  <a:schemeClr val="tx1"/>
                </a:solidFill>
              </a:rPr>
              <a:t>d</a:t>
            </a:r>
            <a:r>
              <a:rPr lang="en-CH" sz="1000" b="0" dirty="0">
                <a:solidFill>
                  <a:schemeClr val="tx1"/>
                </a:solidFill>
              </a:rPr>
              <a:t>y </a:t>
            </a:r>
            <a:r>
              <a:rPr lang="en-GB" sz="1000" b="0" dirty="0">
                <a:solidFill>
                  <a:schemeClr val="tx1"/>
                </a:solidFill>
              </a:rPr>
              <a:t>S</a:t>
            </a:r>
            <a:r>
              <a:rPr lang="en-CH" sz="1000" b="0" dirty="0" err="1">
                <a:solidFill>
                  <a:schemeClr val="tx1"/>
                </a:solidFill>
              </a:rPr>
              <a:t>ite</a:t>
            </a:r>
            <a:endParaRPr lang="en-CH" sz="10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1000" b="0" dirty="0">
                <a:solidFill>
                  <a:schemeClr val="tx1"/>
                </a:solidFill>
              </a:rPr>
              <a:t>D</a:t>
            </a:r>
            <a:r>
              <a:rPr lang="en-GB" sz="1000" b="0" dirty="0" err="1">
                <a:solidFill>
                  <a:schemeClr val="tx1"/>
                </a:solidFill>
              </a:rPr>
              <a:t>i</a:t>
            </a:r>
            <a:r>
              <a:rPr lang="en-CH" sz="1000" b="0" dirty="0">
                <a:solidFill>
                  <a:schemeClr val="tx1"/>
                </a:solidFill>
              </a:rPr>
              <a:t>a</a:t>
            </a:r>
            <a:r>
              <a:rPr lang="en-GB" sz="1000" b="0" dirty="0">
                <a:solidFill>
                  <a:schemeClr val="tx1"/>
                </a:solidFill>
              </a:rPr>
              <a:t>g</a:t>
            </a:r>
            <a:r>
              <a:rPr lang="en-CH" sz="1000" b="0" dirty="0">
                <a:solidFill>
                  <a:schemeClr val="tx1"/>
                </a:solidFill>
              </a:rPr>
              <a:t>n</a:t>
            </a:r>
            <a:r>
              <a:rPr lang="en-GB" sz="1000" b="0" dirty="0">
                <a:solidFill>
                  <a:schemeClr val="tx1"/>
                </a:solidFill>
              </a:rPr>
              <a:t>o</a:t>
            </a:r>
            <a:r>
              <a:rPr lang="en-CH" sz="1000" b="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1000" b="0" dirty="0">
                <a:solidFill>
                  <a:schemeClr val="tx1"/>
                </a:solidFill>
              </a:rPr>
              <a:t>Therapeutic Intent</a:t>
            </a:r>
            <a:endParaRPr lang="en-US" sz="10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b="0" dirty="0">
                <a:solidFill>
                  <a:schemeClr val="tx1"/>
                </a:solidFill>
              </a:rPr>
              <a:t>Modalities</a:t>
            </a:r>
          </a:p>
          <a:p>
            <a:pPr marL="171450" indent="-171450">
              <a:buFontTx/>
              <a:buChar char="-"/>
            </a:pPr>
            <a:r>
              <a:rPr lang="en-US" sz="1000" b="0" dirty="0">
                <a:solidFill>
                  <a:schemeClr val="tx1"/>
                </a:solidFill>
              </a:rPr>
              <a:t>Techniques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Delivered</a:t>
            </a:r>
            <a:r>
              <a:rPr lang="en-US" sz="1000" b="0" dirty="0">
                <a:solidFill>
                  <a:schemeClr val="tx1"/>
                </a:solidFill>
              </a:rPr>
              <a:t> Number of Sessions</a:t>
            </a:r>
            <a:endParaRPr lang="en-CH" sz="10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Delivered</a:t>
            </a:r>
            <a:r>
              <a:rPr lang="en-CH" sz="1000" b="0" dirty="0">
                <a:solidFill>
                  <a:schemeClr val="tx1"/>
                </a:solidFill>
              </a:rPr>
              <a:t> Dose per Volume</a:t>
            </a:r>
            <a:endParaRPr lang="en-US" sz="10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1000" dirty="0">
                <a:solidFill>
                  <a:schemeClr val="tx1"/>
                </a:solidFill>
              </a:rPr>
              <a:t>Delivered</a:t>
            </a:r>
            <a:r>
              <a:rPr lang="en-GB" sz="1000" b="0" dirty="0">
                <a:solidFill>
                  <a:schemeClr val="tx1"/>
                </a:solidFill>
              </a:rPr>
              <a:t> Fractions per Volume</a:t>
            </a:r>
            <a:endParaRPr lang="en-CH" sz="1000" b="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553DCC-847B-4EC5-921A-A10FD3347C39}"/>
              </a:ext>
            </a:extLst>
          </p:cNvPr>
          <p:cNvSpPr txBox="1"/>
          <p:nvPr/>
        </p:nvSpPr>
        <p:spPr>
          <a:xfrm>
            <a:off x="8821091" y="3145141"/>
            <a:ext cx="2448682" cy="92333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CH" sz="1400" b="1" dirty="0">
                <a:solidFill>
                  <a:schemeClr val="accent1"/>
                </a:solidFill>
              </a:rPr>
              <a:t>Treatment Phase</a:t>
            </a:r>
            <a:endParaRPr lang="en-US" sz="1400" b="1" dirty="0">
              <a:solidFill>
                <a:schemeClr val="accent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Technique</a:t>
            </a:r>
            <a:endParaRPr lang="en-CH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1000" b="1" dirty="0">
                <a:solidFill>
                  <a:schemeClr val="tx1"/>
                </a:solidFill>
              </a:rPr>
              <a:t>Delivered</a:t>
            </a:r>
            <a:r>
              <a:rPr lang="en-CH" sz="1000" dirty="0">
                <a:solidFill>
                  <a:schemeClr val="tx1"/>
                </a:solidFill>
              </a:rPr>
              <a:t> Number of Fractions</a:t>
            </a:r>
          </a:p>
          <a:p>
            <a:pPr marL="171450" indent="-171450">
              <a:buFontTx/>
              <a:buChar char="-"/>
            </a:pPr>
            <a:r>
              <a:rPr lang="en-CH" sz="1000" b="1" dirty="0">
                <a:solidFill>
                  <a:schemeClr val="tx1"/>
                </a:solidFill>
              </a:rPr>
              <a:t>Delivered</a:t>
            </a:r>
            <a:r>
              <a:rPr lang="en-CH" sz="1000" dirty="0">
                <a:solidFill>
                  <a:schemeClr val="tx1"/>
                </a:solidFill>
              </a:rPr>
              <a:t> Dose per Volume</a:t>
            </a:r>
            <a:endParaRPr lang="en-GB" sz="10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C2FAC4-05C0-46E3-805D-A36C70F17F1F}"/>
              </a:ext>
            </a:extLst>
          </p:cNvPr>
          <p:cNvSpPr txBox="1"/>
          <p:nvPr/>
        </p:nvSpPr>
        <p:spPr>
          <a:xfrm>
            <a:off x="9317763" y="4853783"/>
            <a:ext cx="2514162" cy="138499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CH" sz="1400" b="1" dirty="0">
                <a:solidFill>
                  <a:schemeClr val="accent1"/>
                </a:solidFill>
              </a:rPr>
              <a:t>Treatment </a:t>
            </a:r>
            <a:r>
              <a:rPr lang="en-GB" sz="1400" b="1" dirty="0">
                <a:solidFill>
                  <a:schemeClr val="accent1"/>
                </a:solidFill>
              </a:rPr>
              <a:t>F</a:t>
            </a:r>
            <a:r>
              <a:rPr lang="en-CH" sz="1400" b="1" dirty="0" err="1">
                <a:solidFill>
                  <a:schemeClr val="accent1"/>
                </a:solidFill>
              </a:rPr>
              <a:t>raction</a:t>
            </a:r>
            <a:endParaRPr lang="en-CH" sz="1400" b="1" dirty="0">
              <a:solidFill>
                <a:schemeClr val="accent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Delivered Fraction Dose </a:t>
            </a:r>
            <a:r>
              <a:rPr lang="en-GB" sz="1000" dirty="0">
                <a:solidFill>
                  <a:schemeClr val="tx1"/>
                </a:solidFill>
              </a:rPr>
              <a:t>p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>
                <a:solidFill>
                  <a:schemeClr val="tx1"/>
                </a:solidFill>
              </a:rPr>
              <a:t> Volume</a:t>
            </a:r>
          </a:p>
          <a:p>
            <a:pPr marL="171450" indent="-171450">
              <a:buFontTx/>
              <a:buChar char="-"/>
            </a:pPr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 err="1">
                <a:solidFill>
                  <a:schemeClr val="tx1"/>
                </a:solidFill>
              </a:rPr>
              <a:t>ype</a:t>
            </a:r>
            <a:r>
              <a:rPr lang="en-CH" sz="1000" dirty="0">
                <a:solidFill>
                  <a:schemeClr val="tx1"/>
                </a:solidFill>
              </a:rPr>
              <a:t> of record</a:t>
            </a:r>
          </a:p>
          <a:p>
            <a:pPr marL="171450" indent="-171450">
              <a:buFontTx/>
              <a:buChar char="-"/>
            </a:pPr>
            <a:r>
              <a:rPr lang="en-GB" sz="1000" dirty="0">
                <a:solidFill>
                  <a:schemeClr val="tx1"/>
                </a:solidFill>
              </a:rPr>
              <a:t>F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c</a:t>
            </a:r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 err="1">
                <a:solidFill>
                  <a:schemeClr val="tx1"/>
                </a:solidFill>
              </a:rPr>
              <a:t>i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n </a:t>
            </a:r>
            <a:r>
              <a:rPr lang="en-GB" sz="1000" dirty="0">
                <a:solidFill>
                  <a:schemeClr val="tx1"/>
                </a:solidFill>
              </a:rPr>
              <a:t>N</a:t>
            </a:r>
            <a:r>
              <a:rPr lang="en-CH" sz="1000" dirty="0">
                <a:solidFill>
                  <a:schemeClr val="tx1"/>
                </a:solidFill>
              </a:rPr>
              <a:t>u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b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US" sz="1000" dirty="0">
                <a:solidFill>
                  <a:schemeClr val="tx1"/>
                </a:solidFill>
              </a:rPr>
              <a:t> (Prescription)</a:t>
            </a:r>
          </a:p>
          <a:p>
            <a:pPr marL="171450" indent="-171450">
              <a:buFontTx/>
              <a:buChar char="-"/>
            </a:pPr>
            <a:r>
              <a:rPr lang="en-GB" sz="1000" dirty="0">
                <a:solidFill>
                  <a:schemeClr val="tx1"/>
                </a:solidFill>
              </a:rPr>
              <a:t>F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c</a:t>
            </a:r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 err="1">
                <a:solidFill>
                  <a:schemeClr val="tx1"/>
                </a:solidFill>
              </a:rPr>
              <a:t>i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n </a:t>
            </a:r>
            <a:r>
              <a:rPr lang="en-GB" sz="1000" dirty="0">
                <a:solidFill>
                  <a:schemeClr val="tx1"/>
                </a:solidFill>
              </a:rPr>
              <a:t>N</a:t>
            </a:r>
            <a:r>
              <a:rPr lang="en-CH" sz="1000" dirty="0">
                <a:solidFill>
                  <a:schemeClr val="tx1"/>
                </a:solidFill>
              </a:rPr>
              <a:t>u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b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US" sz="1000" dirty="0">
                <a:solidFill>
                  <a:schemeClr val="tx1"/>
                </a:solidFill>
              </a:rPr>
              <a:t> (Phase)</a:t>
            </a:r>
            <a:endParaRPr lang="en-CH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Resumption 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r </a:t>
            </a:r>
            <a:r>
              <a:rPr lang="en-GB" sz="1000" dirty="0">
                <a:solidFill>
                  <a:schemeClr val="tx1"/>
                </a:solidFill>
              </a:rPr>
              <a:t>c</a:t>
            </a:r>
            <a:r>
              <a:rPr lang="en-CH" sz="1000" dirty="0">
                <a:solidFill>
                  <a:schemeClr val="tx1"/>
                </a:solidFill>
              </a:rPr>
              <a:t>o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p</a:t>
            </a:r>
            <a:r>
              <a:rPr lang="en-GB" sz="1000" dirty="0">
                <a:solidFill>
                  <a:schemeClr val="tx1"/>
                </a:solidFill>
              </a:rPr>
              <a:t>l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>
                <a:solidFill>
                  <a:schemeClr val="tx1"/>
                </a:solidFill>
              </a:rPr>
              <a:t>e </a:t>
            </a:r>
            <a:r>
              <a:rPr lang="en-GB" sz="1000" dirty="0">
                <a:solidFill>
                  <a:schemeClr val="tx1"/>
                </a:solidFill>
              </a:rPr>
              <a:t>f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c</a:t>
            </a:r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 err="1">
                <a:solidFill>
                  <a:schemeClr val="tx1"/>
                </a:solidFill>
              </a:rPr>
              <a:t>i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n </a:t>
            </a: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Completion 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t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t</a:t>
            </a:r>
            <a:r>
              <a:rPr lang="en-GB" sz="1000" dirty="0">
                <a:solidFill>
                  <a:schemeClr val="tx1"/>
                </a:solidFill>
              </a:rPr>
              <a:t>u</a:t>
            </a:r>
            <a:r>
              <a:rPr lang="en-CH" sz="1000" dirty="0">
                <a:solidFill>
                  <a:schemeClr val="tx1"/>
                </a:solidFill>
              </a:rPr>
              <a:t>s</a:t>
            </a: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DICOM Refer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n</a:t>
            </a:r>
            <a:r>
              <a:rPr lang="en-GB" sz="1000" dirty="0">
                <a:solidFill>
                  <a:schemeClr val="tx1"/>
                </a:solidFill>
              </a:rPr>
              <a:t>c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endParaRPr lang="en-CH" sz="1000" dirty="0">
              <a:solidFill>
                <a:schemeClr val="tx1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01E17AD-0DFE-4643-B712-07D84767FDE9}"/>
              </a:ext>
            </a:extLst>
          </p:cNvPr>
          <p:cNvCxnSpPr>
            <a:cxnSpLocks/>
          </p:cNvCxnSpPr>
          <p:nvPr/>
        </p:nvCxnSpPr>
        <p:spPr>
          <a:xfrm flipH="1">
            <a:off x="6228789" y="1306589"/>
            <a:ext cx="3340652" cy="14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56EA70-BD6D-4D65-A8B4-58221D5B6996}"/>
              </a:ext>
            </a:extLst>
          </p:cNvPr>
          <p:cNvCxnSpPr>
            <a:cxnSpLocks/>
            <a:stCxn id="37" idx="3"/>
            <a:endCxn id="7" idx="1"/>
          </p:cNvCxnSpPr>
          <p:nvPr/>
        </p:nvCxnSpPr>
        <p:spPr>
          <a:xfrm flipV="1">
            <a:off x="3150790" y="1910831"/>
            <a:ext cx="886260" cy="7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228B7240-1B7F-44E8-892D-116544650170}"/>
              </a:ext>
            </a:extLst>
          </p:cNvPr>
          <p:cNvCxnSpPr>
            <a:cxnSpLocks/>
            <a:stCxn id="12" idx="1"/>
            <a:endCxn id="9" idx="3"/>
          </p:cNvCxnSpPr>
          <p:nvPr/>
        </p:nvCxnSpPr>
        <p:spPr>
          <a:xfrm flipH="1">
            <a:off x="6949105" y="5546281"/>
            <a:ext cx="2368658" cy="49244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5" name="TextBox 264">
            <a:extLst>
              <a:ext uri="{FF2B5EF4-FFF2-40B4-BE49-F238E27FC236}">
                <a16:creationId xmlns:a16="http://schemas.microsoft.com/office/drawing/2014/main" id="{4211DE92-77AA-40CC-AA12-6B0EBEA50CEA}"/>
              </a:ext>
            </a:extLst>
          </p:cNvPr>
          <p:cNvSpPr txBox="1"/>
          <p:nvPr/>
        </p:nvSpPr>
        <p:spPr>
          <a:xfrm>
            <a:off x="7167694" y="5171511"/>
            <a:ext cx="807987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u</a:t>
            </a:r>
            <a:r>
              <a:rPr lang="en-GB" sz="1000" dirty="0">
                <a:solidFill>
                  <a:schemeClr val="tx1"/>
                </a:solidFill>
              </a:rPr>
              <a:t>l</a:t>
            </a:r>
            <a:r>
              <a:rPr lang="en-CH" sz="1000" dirty="0">
                <a:solidFill>
                  <a:schemeClr val="tx1"/>
                </a:solidFill>
              </a:rPr>
              <a:t>t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 </a:t>
            </a:r>
            <a:r>
              <a:rPr lang="en-GB" sz="1000" dirty="0" err="1">
                <a:solidFill>
                  <a:schemeClr val="tx1"/>
                </a:solidFill>
              </a:rPr>
              <a:t>i</a:t>
            </a:r>
            <a:r>
              <a:rPr lang="en-CH" sz="1000" dirty="0">
                <a:solidFill>
                  <a:schemeClr val="tx1"/>
                </a:solidFill>
              </a:rPr>
              <a:t>n 0..1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D02C256-C233-4508-8EB0-9FAABFD529C2}"/>
              </a:ext>
            </a:extLst>
          </p:cNvPr>
          <p:cNvCxnSpPr/>
          <p:nvPr/>
        </p:nvCxnSpPr>
        <p:spPr>
          <a:xfrm>
            <a:off x="7993044" y="790987"/>
            <a:ext cx="0" cy="5708342"/>
          </a:xfrm>
          <a:prstGeom prst="line">
            <a:avLst/>
          </a:prstGeom>
          <a:ln>
            <a:solidFill>
              <a:srgbClr val="98A4AE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C60A5AD1-8646-4976-B6AF-4C312B207C02}"/>
              </a:ext>
            </a:extLst>
          </p:cNvPr>
          <p:cNvCxnSpPr>
            <a:cxnSpLocks/>
          </p:cNvCxnSpPr>
          <p:nvPr/>
        </p:nvCxnSpPr>
        <p:spPr>
          <a:xfrm flipH="1">
            <a:off x="8145444" y="4723712"/>
            <a:ext cx="3852454" cy="0"/>
          </a:xfrm>
          <a:prstGeom prst="line">
            <a:avLst/>
          </a:prstGeom>
          <a:ln>
            <a:solidFill>
              <a:srgbClr val="98A4AE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10DC1445-D349-4125-AB9C-865E0218FFAD}"/>
              </a:ext>
            </a:extLst>
          </p:cNvPr>
          <p:cNvSpPr txBox="1">
            <a:spLocks/>
          </p:cNvSpPr>
          <p:nvPr/>
        </p:nvSpPr>
        <p:spPr>
          <a:xfrm>
            <a:off x="8122147" y="277897"/>
            <a:ext cx="3899048" cy="4849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400" dirty="0" err="1">
                <a:solidFill>
                  <a:srgbClr val="FF0000"/>
                </a:solidFill>
              </a:rPr>
              <a:t>mCODE</a:t>
            </a:r>
            <a:r>
              <a:rPr lang="en-US" sz="1400" dirty="0">
                <a:solidFill>
                  <a:srgbClr val="FF0000"/>
                </a:solidFill>
              </a:rPr>
              <a:t> Scope (</a:t>
            </a:r>
            <a:r>
              <a:rPr lang="en-CH" sz="1400" dirty="0">
                <a:solidFill>
                  <a:srgbClr val="FF0000"/>
                </a:solidFill>
              </a:rPr>
              <a:t>End of Treatment</a:t>
            </a:r>
            <a:r>
              <a:rPr lang="en-US" sz="1400" dirty="0">
                <a:solidFill>
                  <a:srgbClr val="FF0000"/>
                </a:solidFill>
              </a:rPr>
              <a:t> Summary)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1813EF2-CD02-462E-829C-DEAB1165DC0C}"/>
              </a:ext>
            </a:extLst>
          </p:cNvPr>
          <p:cNvSpPr/>
          <p:nvPr/>
        </p:nvSpPr>
        <p:spPr>
          <a:xfrm>
            <a:off x="8157225" y="781056"/>
            <a:ext cx="3923620" cy="34937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6D6D7C9-16A2-4352-BC65-059850471606}"/>
              </a:ext>
            </a:extLst>
          </p:cNvPr>
          <p:cNvSpPr txBox="1"/>
          <p:nvPr/>
        </p:nvSpPr>
        <p:spPr>
          <a:xfrm>
            <a:off x="192815" y="1071814"/>
            <a:ext cx="2957975" cy="1692771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CH" sz="1400" b="1" dirty="0">
                <a:solidFill>
                  <a:schemeClr val="accent1"/>
                </a:solidFill>
              </a:rPr>
              <a:t>I</a:t>
            </a:r>
            <a:r>
              <a:rPr lang="en-GB" sz="1400" b="1" dirty="0">
                <a:solidFill>
                  <a:schemeClr val="accent1"/>
                </a:solidFill>
              </a:rPr>
              <a:t>n</a:t>
            </a:r>
            <a:r>
              <a:rPr lang="en-CH" sz="1400" b="1" dirty="0">
                <a:solidFill>
                  <a:schemeClr val="accent1"/>
                </a:solidFill>
              </a:rPr>
              <a:t>t</a:t>
            </a:r>
            <a:r>
              <a:rPr lang="en-GB" sz="1400" b="1" dirty="0">
                <a:solidFill>
                  <a:schemeClr val="accent1"/>
                </a:solidFill>
              </a:rPr>
              <a:t>e</a:t>
            </a:r>
            <a:r>
              <a:rPr lang="en-CH" sz="1400" b="1" dirty="0" err="1">
                <a:solidFill>
                  <a:schemeClr val="accent1"/>
                </a:solidFill>
              </a:rPr>
              <a:t>nt</a:t>
            </a:r>
            <a:r>
              <a:rPr lang="en-CH" sz="1400" b="1" dirty="0">
                <a:solidFill>
                  <a:schemeClr val="accent1"/>
                </a:solidFill>
              </a:rPr>
              <a:t> </a:t>
            </a:r>
          </a:p>
          <a:p>
            <a:r>
              <a:rPr lang="en-CH" sz="1000" dirty="0" err="1">
                <a:solidFill>
                  <a:schemeClr val="tx1"/>
                </a:solidFill>
              </a:rPr>
              <a:t>RadiotherapyIntent</a:t>
            </a:r>
            <a:br>
              <a:rPr lang="en-CH" sz="1000" dirty="0">
                <a:solidFill>
                  <a:schemeClr val="tx1"/>
                </a:solidFill>
              </a:rPr>
            </a:br>
            <a:r>
              <a:rPr lang="en-CH" sz="1000" dirty="0">
                <a:solidFill>
                  <a:schemeClr val="tx1"/>
                </a:solidFill>
              </a:rPr>
              <a:t>(</a:t>
            </a:r>
            <a:r>
              <a:rPr lang="en-US" sz="1000" dirty="0">
                <a:solidFill>
                  <a:schemeClr val="tx1"/>
                </a:solidFill>
              </a:rPr>
              <a:t>intent to treat</a:t>
            </a:r>
            <a:r>
              <a:rPr lang="en-CH" sz="1000" dirty="0">
                <a:solidFill>
                  <a:schemeClr val="tx1"/>
                </a:solidFill>
              </a:rPr>
              <a:t> with radiotherapy)</a:t>
            </a:r>
          </a:p>
          <a:p>
            <a:pPr marL="171450" indent="-171450">
              <a:buFontTx/>
              <a:buChar char="-"/>
            </a:pPr>
            <a:r>
              <a:rPr lang="en-GB" sz="1000" dirty="0">
                <a:solidFill>
                  <a:schemeClr val="tx1"/>
                </a:solidFill>
              </a:rPr>
              <a:t>B</a:t>
            </a:r>
            <a:r>
              <a:rPr lang="en-CH" sz="1000" dirty="0">
                <a:solidFill>
                  <a:schemeClr val="tx1"/>
                </a:solidFill>
              </a:rPr>
              <a:t>o</a:t>
            </a:r>
            <a:r>
              <a:rPr lang="en-GB" sz="1000" dirty="0">
                <a:solidFill>
                  <a:schemeClr val="tx1"/>
                </a:solidFill>
              </a:rPr>
              <a:t>d</a:t>
            </a:r>
            <a:r>
              <a:rPr lang="en-CH" sz="1000" dirty="0">
                <a:solidFill>
                  <a:schemeClr val="tx1"/>
                </a:solidFill>
              </a:rPr>
              <a:t>y 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 err="1">
                <a:solidFill>
                  <a:schemeClr val="tx1"/>
                </a:solidFill>
              </a:rPr>
              <a:t>ite</a:t>
            </a:r>
            <a:endParaRPr lang="en-CH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D</a:t>
            </a:r>
            <a:r>
              <a:rPr lang="en-GB" sz="1000" dirty="0" err="1">
                <a:solidFill>
                  <a:schemeClr val="tx1"/>
                </a:solidFill>
              </a:rPr>
              <a:t>i</a:t>
            </a:r>
            <a:r>
              <a:rPr lang="en-CH" sz="1000" dirty="0">
                <a:solidFill>
                  <a:schemeClr val="tx1"/>
                </a:solidFill>
              </a:rPr>
              <a:t>a</a:t>
            </a:r>
            <a:r>
              <a:rPr lang="en-GB" sz="1000" dirty="0">
                <a:solidFill>
                  <a:schemeClr val="tx1"/>
                </a:solidFill>
              </a:rPr>
              <a:t>g</a:t>
            </a:r>
            <a:r>
              <a:rPr lang="en-CH" sz="1000" dirty="0">
                <a:solidFill>
                  <a:schemeClr val="tx1"/>
                </a:solidFill>
              </a:rPr>
              <a:t>n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Therapeutic Intent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Modalities (optional)</a:t>
            </a:r>
          </a:p>
          <a:p>
            <a:pPr marL="171450" indent="-171450">
              <a:buFontTx/>
              <a:buChar char="-"/>
            </a:pPr>
            <a:r>
              <a:rPr lang="en-US" sz="1000" b="1" dirty="0">
                <a:solidFill>
                  <a:schemeClr val="tx1"/>
                </a:solidFill>
              </a:rPr>
              <a:t>Intended </a:t>
            </a:r>
            <a:r>
              <a:rPr lang="en-US" sz="1000" dirty="0">
                <a:solidFill>
                  <a:schemeClr val="tx1"/>
                </a:solidFill>
              </a:rPr>
              <a:t>Number of Sessions (optional)</a:t>
            </a:r>
          </a:p>
          <a:p>
            <a:pPr marL="171450" indent="-171450">
              <a:buFontTx/>
              <a:buChar char="-"/>
            </a:pPr>
            <a:r>
              <a:rPr lang="en-GB" sz="1000" b="1" dirty="0">
                <a:solidFill>
                  <a:schemeClr val="tx1"/>
                </a:solidFill>
              </a:rPr>
              <a:t>Intended</a:t>
            </a:r>
            <a:r>
              <a:rPr lang="en-CH" sz="1000" dirty="0">
                <a:solidFill>
                  <a:schemeClr val="tx1"/>
                </a:solidFill>
              </a:rPr>
              <a:t> </a:t>
            </a:r>
            <a:r>
              <a:rPr lang="en-GB" sz="1000" dirty="0">
                <a:solidFill>
                  <a:schemeClr val="tx1"/>
                </a:solidFill>
              </a:rPr>
              <a:t>N</a:t>
            </a:r>
            <a:r>
              <a:rPr lang="en-CH" sz="1000" dirty="0">
                <a:solidFill>
                  <a:schemeClr val="tx1"/>
                </a:solidFill>
              </a:rPr>
              <a:t>u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b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r 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f Fractions</a:t>
            </a:r>
            <a:r>
              <a:rPr lang="en-US" sz="1000" dirty="0">
                <a:solidFill>
                  <a:schemeClr val="tx1"/>
                </a:solidFill>
              </a:rPr>
              <a:t> (optional)</a:t>
            </a:r>
            <a:endParaRPr lang="en-CH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b="1" dirty="0">
                <a:solidFill>
                  <a:schemeClr val="tx1"/>
                </a:solidFill>
              </a:rPr>
              <a:t>Intended</a:t>
            </a:r>
            <a:r>
              <a:rPr lang="en-CH" sz="1000" dirty="0">
                <a:solidFill>
                  <a:schemeClr val="tx1"/>
                </a:solidFill>
              </a:rPr>
              <a:t> Do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e </a:t>
            </a:r>
            <a:r>
              <a:rPr lang="en-GB" sz="1000" dirty="0">
                <a:solidFill>
                  <a:schemeClr val="tx1"/>
                </a:solidFill>
              </a:rPr>
              <a:t>p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>
                <a:solidFill>
                  <a:schemeClr val="tx1"/>
                </a:solidFill>
              </a:rPr>
              <a:t> </a:t>
            </a:r>
            <a:r>
              <a:rPr lang="en-US" sz="1000" dirty="0">
                <a:solidFill>
                  <a:schemeClr val="tx1"/>
                </a:solidFill>
              </a:rPr>
              <a:t>Target </a:t>
            </a:r>
            <a:r>
              <a:rPr lang="en-CH" sz="1000" dirty="0">
                <a:solidFill>
                  <a:schemeClr val="tx1"/>
                </a:solidFill>
              </a:rPr>
              <a:t>Volume </a:t>
            </a:r>
            <a:r>
              <a:rPr lang="en-US" sz="1000" dirty="0">
                <a:solidFill>
                  <a:schemeClr val="tx1"/>
                </a:solidFill>
              </a:rPr>
              <a:t>(optional)</a:t>
            </a:r>
            <a:endParaRPr lang="en-CH" sz="1000" dirty="0">
              <a:solidFill>
                <a:schemeClr val="tx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2F2F3E7-67EA-429D-AC62-9951A99F7F6E}"/>
              </a:ext>
            </a:extLst>
          </p:cNvPr>
          <p:cNvSpPr txBox="1"/>
          <p:nvPr/>
        </p:nvSpPr>
        <p:spPr>
          <a:xfrm>
            <a:off x="4050771" y="3227262"/>
            <a:ext cx="2190161" cy="123110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Phase</a:t>
            </a:r>
            <a:r>
              <a:rPr lang="en-CH" sz="1400" b="1" dirty="0">
                <a:solidFill>
                  <a:schemeClr val="accent1"/>
                </a:solidFill>
              </a:rPr>
              <a:t> Prescription</a:t>
            </a:r>
          </a:p>
          <a:p>
            <a:r>
              <a:rPr lang="en-CH" sz="1000" dirty="0">
                <a:solidFill>
                  <a:schemeClr val="tx1"/>
                </a:solidFill>
              </a:rPr>
              <a:t>(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 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 err="1">
                <a:solidFill>
                  <a:schemeClr val="tx1"/>
                </a:solidFill>
              </a:rPr>
              <a:t>ies</a:t>
            </a:r>
            <a:r>
              <a:rPr lang="en-CH" sz="1000" dirty="0">
                <a:solidFill>
                  <a:schemeClr val="tx1"/>
                </a:solidFill>
              </a:rPr>
              <a:t> of 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q</a:t>
            </a:r>
            <a:r>
              <a:rPr lang="en-GB" sz="1000" dirty="0">
                <a:solidFill>
                  <a:schemeClr val="tx1"/>
                </a:solidFill>
              </a:rPr>
              <a:t>u</a:t>
            </a:r>
            <a:r>
              <a:rPr lang="en-CH" sz="1000" dirty="0" err="1">
                <a:solidFill>
                  <a:schemeClr val="tx1"/>
                </a:solidFill>
              </a:rPr>
              <a:t>i</a:t>
            </a:r>
            <a:r>
              <a:rPr lang="en-GB" sz="1000" dirty="0">
                <a:solidFill>
                  <a:schemeClr val="tx1"/>
                </a:solidFill>
              </a:rPr>
              <a:t>v</a:t>
            </a:r>
            <a:r>
              <a:rPr lang="en-CH" sz="1000" dirty="0">
                <a:solidFill>
                  <a:schemeClr val="tx1"/>
                </a:solidFill>
              </a:rPr>
              <a:t>a</a:t>
            </a:r>
            <a:r>
              <a:rPr lang="en-GB" sz="1000" dirty="0">
                <a:solidFill>
                  <a:schemeClr val="tx1"/>
                </a:solidFill>
              </a:rPr>
              <a:t>l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n</a:t>
            </a:r>
            <a:r>
              <a:rPr lang="en-CH" sz="1000" dirty="0">
                <a:solidFill>
                  <a:schemeClr val="tx1"/>
                </a:solidFill>
              </a:rPr>
              <a:t>t </a:t>
            </a:r>
            <a:r>
              <a:rPr lang="en-GB" sz="1000" dirty="0">
                <a:solidFill>
                  <a:schemeClr val="tx1"/>
                </a:solidFill>
              </a:rPr>
              <a:t>f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c</a:t>
            </a:r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 err="1">
                <a:solidFill>
                  <a:schemeClr val="tx1"/>
                </a:solidFill>
              </a:rPr>
              <a:t>i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n</a:t>
            </a:r>
            <a:r>
              <a:rPr lang="en-GB" sz="1000" dirty="0">
                <a:solidFill>
                  <a:schemeClr val="tx1"/>
                </a:solidFill>
              </a:rPr>
              <a:t>s to a (sub-)set of volumes</a:t>
            </a:r>
            <a:r>
              <a:rPr lang="en-CH" sz="10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Technique</a:t>
            </a:r>
          </a:p>
          <a:p>
            <a:pPr marL="171450" indent="-171450">
              <a:buFontTx/>
              <a:buChar char="-"/>
            </a:pPr>
            <a:r>
              <a:rPr lang="en-GB" sz="1000" b="1" dirty="0">
                <a:solidFill>
                  <a:schemeClr val="tx1"/>
                </a:solidFill>
              </a:rPr>
              <a:t>P</a:t>
            </a:r>
            <a:r>
              <a:rPr lang="en-CH" sz="1000" b="1" dirty="0">
                <a:solidFill>
                  <a:schemeClr val="tx1"/>
                </a:solidFill>
              </a:rPr>
              <a:t>r</a:t>
            </a:r>
            <a:r>
              <a:rPr lang="en-GB" sz="1000" b="1" dirty="0">
                <a:solidFill>
                  <a:schemeClr val="tx1"/>
                </a:solidFill>
              </a:rPr>
              <a:t>e</a:t>
            </a:r>
            <a:r>
              <a:rPr lang="en-CH" sz="1000" b="1" dirty="0">
                <a:solidFill>
                  <a:schemeClr val="tx1"/>
                </a:solidFill>
              </a:rPr>
              <a:t>s</a:t>
            </a:r>
            <a:r>
              <a:rPr lang="en-GB" sz="1000" b="1" dirty="0">
                <a:solidFill>
                  <a:schemeClr val="tx1"/>
                </a:solidFill>
              </a:rPr>
              <a:t>c</a:t>
            </a:r>
            <a:r>
              <a:rPr lang="en-CH" sz="1000" b="1" dirty="0">
                <a:solidFill>
                  <a:schemeClr val="tx1"/>
                </a:solidFill>
              </a:rPr>
              <a:t>r</a:t>
            </a:r>
            <a:r>
              <a:rPr lang="en-GB" sz="1000" b="1" dirty="0" err="1">
                <a:solidFill>
                  <a:schemeClr val="tx1"/>
                </a:solidFill>
              </a:rPr>
              <a:t>i</a:t>
            </a:r>
            <a:r>
              <a:rPr lang="en-CH" sz="1000" b="1" dirty="0">
                <a:solidFill>
                  <a:schemeClr val="tx1"/>
                </a:solidFill>
              </a:rPr>
              <a:t>bed </a:t>
            </a:r>
            <a:r>
              <a:rPr lang="en-GB" sz="1000" dirty="0">
                <a:solidFill>
                  <a:schemeClr val="tx1"/>
                </a:solidFill>
              </a:rPr>
              <a:t>N</a:t>
            </a:r>
            <a:r>
              <a:rPr lang="en-CH" sz="1000" dirty="0">
                <a:solidFill>
                  <a:schemeClr val="tx1"/>
                </a:solidFill>
              </a:rPr>
              <a:t>u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b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r 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f Fractions</a:t>
            </a:r>
          </a:p>
          <a:p>
            <a:pPr marL="171450" indent="-171450">
              <a:buFontTx/>
              <a:buChar char="-"/>
            </a:pPr>
            <a:r>
              <a:rPr lang="en-CH" sz="1000" b="1" dirty="0">
                <a:solidFill>
                  <a:schemeClr val="tx1"/>
                </a:solidFill>
              </a:rPr>
              <a:t>Pre</a:t>
            </a:r>
            <a:r>
              <a:rPr lang="en-GB" sz="1000" b="1" dirty="0">
                <a:solidFill>
                  <a:schemeClr val="tx1"/>
                </a:solidFill>
              </a:rPr>
              <a:t>s</a:t>
            </a:r>
            <a:r>
              <a:rPr lang="en-CH" sz="1000" b="1" dirty="0">
                <a:solidFill>
                  <a:schemeClr val="tx1"/>
                </a:solidFill>
              </a:rPr>
              <a:t>c</a:t>
            </a:r>
            <a:r>
              <a:rPr lang="en-GB" sz="1000" b="1" dirty="0">
                <a:solidFill>
                  <a:schemeClr val="tx1"/>
                </a:solidFill>
              </a:rPr>
              <a:t>r</a:t>
            </a:r>
            <a:r>
              <a:rPr lang="en-CH" sz="1000" b="1" dirty="0" err="1">
                <a:solidFill>
                  <a:schemeClr val="tx1"/>
                </a:solidFill>
              </a:rPr>
              <a:t>i</a:t>
            </a:r>
            <a:r>
              <a:rPr lang="en-GB" sz="1000" b="1" dirty="0">
                <a:solidFill>
                  <a:schemeClr val="tx1"/>
                </a:solidFill>
              </a:rPr>
              <a:t>b</a:t>
            </a:r>
            <a:r>
              <a:rPr lang="en-CH" sz="1000" b="1" dirty="0">
                <a:solidFill>
                  <a:schemeClr val="tx1"/>
                </a:solidFill>
              </a:rPr>
              <a:t>e</a:t>
            </a:r>
            <a:r>
              <a:rPr lang="en-GB" sz="1000" b="1" dirty="0">
                <a:solidFill>
                  <a:schemeClr val="tx1"/>
                </a:solidFill>
              </a:rPr>
              <a:t>d</a:t>
            </a:r>
            <a:r>
              <a:rPr lang="en-CH" sz="1000" b="1" dirty="0">
                <a:solidFill>
                  <a:schemeClr val="tx1"/>
                </a:solidFill>
              </a:rPr>
              <a:t> </a:t>
            </a:r>
            <a:r>
              <a:rPr lang="en-CH" sz="1000" dirty="0">
                <a:solidFill>
                  <a:schemeClr val="tx1"/>
                </a:solidFill>
              </a:rPr>
              <a:t>Do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e </a:t>
            </a:r>
            <a:r>
              <a:rPr lang="en-GB" sz="1000" dirty="0">
                <a:solidFill>
                  <a:schemeClr val="tx1"/>
                </a:solidFill>
              </a:rPr>
              <a:t>p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>
                <a:solidFill>
                  <a:schemeClr val="tx1"/>
                </a:solidFill>
              </a:rPr>
              <a:t> Volume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76C6CE0-37D6-4E90-B78C-5EA4570EB6E7}"/>
              </a:ext>
            </a:extLst>
          </p:cNvPr>
          <p:cNvSpPr txBox="1"/>
          <p:nvPr/>
        </p:nvSpPr>
        <p:spPr>
          <a:xfrm>
            <a:off x="4718698" y="2995564"/>
            <a:ext cx="1199671" cy="2462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fulfilled in 1..*</a:t>
            </a:r>
            <a:endParaRPr lang="en-CH" sz="1000" dirty="0">
              <a:solidFill>
                <a:schemeClr val="tx1"/>
              </a:solidFill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7FE76308-8BEA-4A85-90FA-20F21EC3EEBE}"/>
              </a:ext>
            </a:extLst>
          </p:cNvPr>
          <p:cNvSpPr txBox="1"/>
          <p:nvPr/>
        </p:nvSpPr>
        <p:spPr>
          <a:xfrm>
            <a:off x="4784280" y="4848724"/>
            <a:ext cx="1052575" cy="2462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CH" sz="1000" dirty="0">
                <a:solidFill>
                  <a:schemeClr val="tx1"/>
                </a:solidFill>
              </a:rPr>
              <a:t>fulfilled by</a:t>
            </a:r>
            <a:r>
              <a:rPr lang="en-US" sz="1000" dirty="0">
                <a:solidFill>
                  <a:schemeClr val="tx1"/>
                </a:solidFill>
              </a:rPr>
              <a:t> </a:t>
            </a:r>
            <a:r>
              <a:rPr lang="en-CH" sz="1000" dirty="0">
                <a:solidFill>
                  <a:schemeClr val="tx1"/>
                </a:solidFill>
              </a:rPr>
              <a:t>1</a:t>
            </a:r>
            <a:r>
              <a:rPr lang="en-US" sz="1000" dirty="0">
                <a:solidFill>
                  <a:schemeClr val="tx1"/>
                </a:solidFill>
              </a:rPr>
              <a:t>..*</a:t>
            </a:r>
            <a:endParaRPr lang="en-CH" sz="1000" dirty="0">
              <a:solidFill>
                <a:schemeClr val="tx1"/>
              </a:solidFill>
            </a:endParaRP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D93DA684-4141-475A-B914-5C348FC5FE0F}"/>
              </a:ext>
            </a:extLst>
          </p:cNvPr>
          <p:cNvCxnSpPr>
            <a:cxnSpLocks/>
          </p:cNvCxnSpPr>
          <p:nvPr/>
        </p:nvCxnSpPr>
        <p:spPr>
          <a:xfrm flipH="1">
            <a:off x="6264343" y="3972605"/>
            <a:ext cx="2537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TextBox 163">
            <a:extLst>
              <a:ext uri="{FF2B5EF4-FFF2-40B4-BE49-F238E27FC236}">
                <a16:creationId xmlns:a16="http://schemas.microsoft.com/office/drawing/2014/main" id="{0573E529-09DF-4A02-86BA-9E9971E94988}"/>
              </a:ext>
            </a:extLst>
          </p:cNvPr>
          <p:cNvSpPr txBox="1"/>
          <p:nvPr/>
        </p:nvSpPr>
        <p:spPr>
          <a:xfrm>
            <a:off x="11139701" y="3838093"/>
            <a:ext cx="981935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 err="1">
                <a:solidFill>
                  <a:schemeClr val="tx1"/>
                </a:solidFill>
              </a:rPr>
              <a:t>akes</a:t>
            </a:r>
            <a:r>
              <a:rPr lang="en-CH" sz="1000" dirty="0">
                <a:solidFill>
                  <a:schemeClr val="tx1"/>
                </a:solidFill>
              </a:rPr>
              <a:t> into account 0..*</a:t>
            </a: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0F012305-C60A-46CF-BB48-4681BA750684}"/>
              </a:ext>
            </a:extLst>
          </p:cNvPr>
          <p:cNvSpPr txBox="1"/>
          <p:nvPr/>
        </p:nvSpPr>
        <p:spPr>
          <a:xfrm>
            <a:off x="9232201" y="4328905"/>
            <a:ext cx="1468078" cy="2462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 err="1">
                <a:solidFill>
                  <a:schemeClr val="tx1"/>
                </a:solidFill>
              </a:rPr>
              <a:t>akes</a:t>
            </a:r>
            <a:r>
              <a:rPr lang="en-CH" sz="1000" dirty="0">
                <a:solidFill>
                  <a:schemeClr val="tx1"/>
                </a:solidFill>
              </a:rPr>
              <a:t> into account 0..*</a:t>
            </a:r>
          </a:p>
        </p:txBody>
      </p: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BE0D0F86-55FA-4C81-8997-F93DAE58F446}"/>
              </a:ext>
            </a:extLst>
          </p:cNvPr>
          <p:cNvCxnSpPr>
            <a:cxnSpLocks/>
          </p:cNvCxnSpPr>
          <p:nvPr/>
        </p:nvCxnSpPr>
        <p:spPr>
          <a:xfrm>
            <a:off x="5777574" y="2834160"/>
            <a:ext cx="0" cy="425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53C20D11-68EB-4955-997A-542BDBFAD77F}"/>
              </a:ext>
            </a:extLst>
          </p:cNvPr>
          <p:cNvCxnSpPr>
            <a:cxnSpLocks/>
          </p:cNvCxnSpPr>
          <p:nvPr/>
        </p:nvCxnSpPr>
        <p:spPr>
          <a:xfrm>
            <a:off x="5752890" y="4479829"/>
            <a:ext cx="12094" cy="6212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616AF9A6-126A-4824-AE8C-5216E9F2B582}"/>
              </a:ext>
            </a:extLst>
          </p:cNvPr>
          <p:cNvCxnSpPr>
            <a:cxnSpLocks/>
          </p:cNvCxnSpPr>
          <p:nvPr/>
        </p:nvCxnSpPr>
        <p:spPr>
          <a:xfrm>
            <a:off x="9966240" y="4068471"/>
            <a:ext cx="0" cy="7853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B934EB4B-92BF-4BBE-825F-C5FDB656E523}"/>
              </a:ext>
            </a:extLst>
          </p:cNvPr>
          <p:cNvCxnSpPr>
            <a:cxnSpLocks/>
          </p:cNvCxnSpPr>
          <p:nvPr/>
        </p:nvCxnSpPr>
        <p:spPr>
          <a:xfrm>
            <a:off x="11656329" y="2470590"/>
            <a:ext cx="0" cy="2324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BCF6DFF9-E0CF-4B8B-8DAF-1255BDCF20C6}"/>
              </a:ext>
            </a:extLst>
          </p:cNvPr>
          <p:cNvSpPr txBox="1">
            <a:spLocks/>
          </p:cNvSpPr>
          <p:nvPr/>
        </p:nvSpPr>
        <p:spPr>
          <a:xfrm>
            <a:off x="8238440" y="6362251"/>
            <a:ext cx="2772187" cy="4849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CH" sz="1400" dirty="0">
                <a:solidFill>
                  <a:srgbClr val="33CC33"/>
                </a:solidFill>
              </a:rPr>
              <a:t>Include for Session Summary</a:t>
            </a:r>
            <a:endParaRPr lang="en-US" sz="1400" dirty="0">
              <a:solidFill>
                <a:srgbClr val="33CC33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805FCC1-EBA4-488B-8350-B3CFFCD5B01C}"/>
              </a:ext>
            </a:extLst>
          </p:cNvPr>
          <p:cNvSpPr/>
          <p:nvPr/>
        </p:nvSpPr>
        <p:spPr>
          <a:xfrm>
            <a:off x="8238440" y="4601760"/>
            <a:ext cx="3852452" cy="1809509"/>
          </a:xfrm>
          <a:prstGeom prst="rect">
            <a:avLst/>
          </a:prstGeom>
          <a:noFill/>
          <a:ln w="28575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98F5B31F-BD1B-440F-875C-B36A5F425EBA}"/>
              </a:ext>
            </a:extLst>
          </p:cNvPr>
          <p:cNvSpPr txBox="1">
            <a:spLocks/>
          </p:cNvSpPr>
          <p:nvPr/>
        </p:nvSpPr>
        <p:spPr>
          <a:xfrm>
            <a:off x="4207568" y="226879"/>
            <a:ext cx="2960126" cy="4849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CH" sz="1400" dirty="0">
                <a:solidFill>
                  <a:srgbClr val="33CC33"/>
                </a:solidFill>
              </a:rPr>
              <a:t>Prescription Summary</a:t>
            </a:r>
            <a:endParaRPr lang="en-US" sz="1400" dirty="0">
              <a:solidFill>
                <a:srgbClr val="33CC33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C07EBE7-E0B1-420F-A0FA-F5075EBC1E50}"/>
              </a:ext>
            </a:extLst>
          </p:cNvPr>
          <p:cNvSpPr/>
          <p:nvPr/>
        </p:nvSpPr>
        <p:spPr>
          <a:xfrm>
            <a:off x="3875145" y="790987"/>
            <a:ext cx="3402817" cy="3780931"/>
          </a:xfrm>
          <a:prstGeom prst="rect">
            <a:avLst/>
          </a:prstGeom>
          <a:noFill/>
          <a:ln w="28575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11F67B5-2483-4DA4-BE89-3C55CE759649}"/>
              </a:ext>
            </a:extLst>
          </p:cNvPr>
          <p:cNvCxnSpPr>
            <a:cxnSpLocks/>
          </p:cNvCxnSpPr>
          <p:nvPr/>
        </p:nvCxnSpPr>
        <p:spPr>
          <a:xfrm flipV="1">
            <a:off x="3008800" y="4924489"/>
            <a:ext cx="3945987" cy="1339204"/>
          </a:xfrm>
          <a:prstGeom prst="line">
            <a:avLst/>
          </a:prstGeom>
          <a:noFill/>
          <a:ln w="28575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788F687-B871-462C-B92E-6005B43E5889}"/>
              </a:ext>
            </a:extLst>
          </p:cNvPr>
          <p:cNvCxnSpPr>
            <a:cxnSpLocks/>
          </p:cNvCxnSpPr>
          <p:nvPr/>
        </p:nvCxnSpPr>
        <p:spPr>
          <a:xfrm>
            <a:off x="3161200" y="4903028"/>
            <a:ext cx="3941093" cy="1360665"/>
          </a:xfrm>
          <a:prstGeom prst="line">
            <a:avLst/>
          </a:prstGeom>
          <a:noFill/>
          <a:ln w="28575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B79D341-BABB-49A0-A008-7045A4D91FB4}"/>
              </a:ext>
            </a:extLst>
          </p:cNvPr>
          <p:cNvSpPr txBox="1"/>
          <p:nvPr/>
        </p:nvSpPr>
        <p:spPr>
          <a:xfrm>
            <a:off x="6956515" y="2332224"/>
            <a:ext cx="1545787" cy="129266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Radiotherapy Volume</a:t>
            </a:r>
            <a:endParaRPr lang="en-CH" sz="1400" b="1" dirty="0">
              <a:solidFill>
                <a:schemeClr val="accent1"/>
              </a:solidFill>
            </a:endParaRPr>
          </a:p>
          <a:p>
            <a:r>
              <a:rPr lang="en-CH" sz="1000" dirty="0">
                <a:solidFill>
                  <a:schemeClr val="tx1"/>
                </a:solidFill>
              </a:rPr>
              <a:t>(</a:t>
            </a:r>
            <a:r>
              <a:rPr lang="en-US" sz="1000" dirty="0">
                <a:solidFill>
                  <a:schemeClr val="tx1"/>
                </a:solidFill>
              </a:rPr>
              <a:t>Targets or OARs</a:t>
            </a:r>
            <a:r>
              <a:rPr lang="en-CH" sz="10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Name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Technical Identifier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Type</a:t>
            </a:r>
          </a:p>
          <a:p>
            <a:pPr marL="171450" indent="-171450">
              <a:buFontTx/>
              <a:buChar char="-"/>
            </a:pPr>
            <a:r>
              <a:rPr lang="en-GB" sz="1000" dirty="0">
                <a:solidFill>
                  <a:schemeClr val="tx1"/>
                </a:solidFill>
              </a:rPr>
              <a:t>location / anatomy</a:t>
            </a:r>
            <a:endParaRPr lang="en-CH" sz="1000" dirty="0">
              <a:solidFill>
                <a:schemeClr val="tx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943041E-CC35-4099-813E-22D63CE4807E}"/>
              </a:ext>
            </a:extLst>
          </p:cNvPr>
          <p:cNvSpPr txBox="1"/>
          <p:nvPr/>
        </p:nvSpPr>
        <p:spPr>
          <a:xfrm>
            <a:off x="3150576" y="1300280"/>
            <a:ext cx="947846" cy="5539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CH" sz="1000" dirty="0" err="1">
                <a:solidFill>
                  <a:schemeClr val="tx1"/>
                </a:solidFill>
              </a:rPr>
              <a:t>i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GB" sz="1000" dirty="0" err="1">
                <a:solidFill>
                  <a:schemeClr val="tx1"/>
                </a:solidFill>
              </a:rPr>
              <a:t>i</a:t>
            </a:r>
            <a:r>
              <a:rPr lang="en-CH" sz="1000" dirty="0">
                <a:solidFill>
                  <a:schemeClr val="tx1"/>
                </a:solidFill>
              </a:rPr>
              <a:t>m</a:t>
            </a:r>
            <a:r>
              <a:rPr lang="en-GB" sz="1000" dirty="0">
                <a:solidFill>
                  <a:schemeClr val="tx1"/>
                </a:solidFill>
              </a:rPr>
              <a:t>p</a:t>
            </a:r>
            <a:r>
              <a:rPr lang="en-CH" sz="1000" dirty="0">
                <a:solidFill>
                  <a:schemeClr val="tx1"/>
                </a:solidFill>
              </a:rPr>
              <a:t>l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m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n</a:t>
            </a:r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d</a:t>
            </a:r>
            <a:r>
              <a:rPr lang="en-CH" sz="1000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GB" sz="1000" dirty="0">
                <a:solidFill>
                  <a:schemeClr val="tx1"/>
                </a:solidFill>
              </a:rPr>
              <a:t>b</a:t>
            </a:r>
            <a:r>
              <a:rPr lang="en-CH" sz="1000" dirty="0">
                <a:solidFill>
                  <a:schemeClr val="tx1"/>
                </a:solidFill>
              </a:rPr>
              <a:t>y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1D35024-94FE-4DF6-AF8D-217226CF0F8D}"/>
              </a:ext>
            </a:extLst>
          </p:cNvPr>
          <p:cNvCxnSpPr>
            <a:cxnSpLocks/>
            <a:stCxn id="10" idx="1"/>
            <a:endCxn id="41" idx="3"/>
          </p:cNvCxnSpPr>
          <p:nvPr/>
        </p:nvCxnSpPr>
        <p:spPr>
          <a:xfrm flipH="1">
            <a:off x="8502302" y="1701149"/>
            <a:ext cx="1067138" cy="1277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TextBox 179">
            <a:extLst>
              <a:ext uri="{FF2B5EF4-FFF2-40B4-BE49-F238E27FC236}">
                <a16:creationId xmlns:a16="http://schemas.microsoft.com/office/drawing/2014/main" id="{462D866E-C399-45B6-AF72-B05206FF8A4B}"/>
              </a:ext>
            </a:extLst>
          </p:cNvPr>
          <p:cNvSpPr txBox="1"/>
          <p:nvPr/>
        </p:nvSpPr>
        <p:spPr>
          <a:xfrm>
            <a:off x="7252774" y="3954704"/>
            <a:ext cx="981935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u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m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GB" sz="1000" dirty="0" err="1">
                <a:solidFill>
                  <a:schemeClr val="tx1"/>
                </a:solidFill>
              </a:rPr>
              <a:t>i</a:t>
            </a:r>
            <a:r>
              <a:rPr lang="en-CH" sz="1000" dirty="0">
                <a:solidFill>
                  <a:schemeClr val="tx1"/>
                </a:solidFill>
              </a:rPr>
              <a:t>z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s </a:t>
            </a:r>
            <a:r>
              <a:rPr lang="en-CH" sz="1000" dirty="0" err="1">
                <a:solidFill>
                  <a:schemeClr val="tx1"/>
                </a:solidFill>
              </a:rPr>
              <a:t>ful</a:t>
            </a:r>
            <a:r>
              <a:rPr lang="en-GB" sz="1000" dirty="0">
                <a:solidFill>
                  <a:schemeClr val="tx1"/>
                </a:solidFill>
              </a:rPr>
              <a:t>fi</a:t>
            </a:r>
            <a:r>
              <a:rPr lang="en-CH" sz="1000" dirty="0" err="1">
                <a:solidFill>
                  <a:schemeClr val="tx1"/>
                </a:solidFill>
              </a:rPr>
              <a:t>lment</a:t>
            </a:r>
            <a:r>
              <a:rPr lang="en-CH" sz="1000" dirty="0">
                <a:solidFill>
                  <a:schemeClr val="tx1"/>
                </a:solidFill>
              </a:rPr>
              <a:t> of 1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688F2C07-93E0-46A4-A1E8-06480C653307}"/>
              </a:ext>
            </a:extLst>
          </p:cNvPr>
          <p:cNvSpPr txBox="1"/>
          <p:nvPr/>
        </p:nvSpPr>
        <p:spPr>
          <a:xfrm>
            <a:off x="7252773" y="897780"/>
            <a:ext cx="981935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u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m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GB" sz="1000" dirty="0" err="1">
                <a:solidFill>
                  <a:schemeClr val="tx1"/>
                </a:solidFill>
              </a:rPr>
              <a:t>i</a:t>
            </a:r>
            <a:r>
              <a:rPr lang="en-CH" sz="1000" dirty="0">
                <a:solidFill>
                  <a:schemeClr val="tx1"/>
                </a:solidFill>
              </a:rPr>
              <a:t>z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s </a:t>
            </a:r>
            <a:r>
              <a:rPr lang="en-CH" sz="1000" dirty="0" err="1">
                <a:solidFill>
                  <a:schemeClr val="tx1"/>
                </a:solidFill>
              </a:rPr>
              <a:t>ful</a:t>
            </a:r>
            <a:r>
              <a:rPr lang="en-GB" sz="1000" dirty="0">
                <a:solidFill>
                  <a:schemeClr val="tx1"/>
                </a:solidFill>
              </a:rPr>
              <a:t>fi</a:t>
            </a:r>
            <a:r>
              <a:rPr lang="en-CH" sz="1000" dirty="0" err="1">
                <a:solidFill>
                  <a:schemeClr val="tx1"/>
                </a:solidFill>
              </a:rPr>
              <a:t>lment</a:t>
            </a:r>
            <a:r>
              <a:rPr lang="en-CH" sz="1000" dirty="0">
                <a:solidFill>
                  <a:schemeClr val="tx1"/>
                </a:solidFill>
              </a:rPr>
              <a:t> of 1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898A85B-F0BE-4D3A-ACF3-1BA0CCBE3D08}"/>
              </a:ext>
            </a:extLst>
          </p:cNvPr>
          <p:cNvCxnSpPr>
            <a:cxnSpLocks/>
            <a:stCxn id="11" idx="1"/>
            <a:endCxn id="41" idx="3"/>
          </p:cNvCxnSpPr>
          <p:nvPr/>
        </p:nvCxnSpPr>
        <p:spPr>
          <a:xfrm flipH="1" flipV="1">
            <a:off x="8502302" y="2978555"/>
            <a:ext cx="318789" cy="628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1E82CFAE-9482-4A6B-AD70-7492779445AE}"/>
              </a:ext>
            </a:extLst>
          </p:cNvPr>
          <p:cNvSpPr txBox="1"/>
          <p:nvPr/>
        </p:nvSpPr>
        <p:spPr>
          <a:xfrm>
            <a:off x="8668889" y="2443159"/>
            <a:ext cx="981935" cy="707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summarizes dose delivered to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1..*</a:t>
            </a:r>
            <a:endParaRPr lang="en-CH" sz="1000" dirty="0">
              <a:solidFill>
                <a:schemeClr val="tx1"/>
              </a:solidFill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0C3D02D3-8963-49A8-AD5B-AB625B1BB55F}"/>
              </a:ext>
            </a:extLst>
          </p:cNvPr>
          <p:cNvCxnSpPr>
            <a:cxnSpLocks/>
            <a:endCxn id="41" idx="2"/>
          </p:cNvCxnSpPr>
          <p:nvPr/>
        </p:nvCxnSpPr>
        <p:spPr>
          <a:xfrm flipH="1" flipV="1">
            <a:off x="7729409" y="3624886"/>
            <a:ext cx="1604792" cy="2063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22EC9186-FC65-4466-8274-9823293C42D7}"/>
              </a:ext>
            </a:extLst>
          </p:cNvPr>
          <p:cNvSpPr txBox="1"/>
          <p:nvPr/>
        </p:nvSpPr>
        <p:spPr>
          <a:xfrm>
            <a:off x="8355843" y="1553182"/>
            <a:ext cx="981935" cy="707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summarizes dose delivered to 1..*</a:t>
            </a:r>
            <a:endParaRPr lang="en-CH" sz="1000" dirty="0">
              <a:solidFill>
                <a:schemeClr val="tx1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81B9909-4660-4174-8785-C7198B7324C7}"/>
              </a:ext>
            </a:extLst>
          </p:cNvPr>
          <p:cNvSpPr txBox="1"/>
          <p:nvPr/>
        </p:nvSpPr>
        <p:spPr>
          <a:xfrm>
            <a:off x="8389616" y="4750029"/>
            <a:ext cx="981935" cy="5539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records dose delivered to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1..*</a:t>
            </a:r>
            <a:endParaRPr lang="en-CH" sz="1000" dirty="0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C7F8946-0FCF-406E-9A63-120C8B4247DB}"/>
              </a:ext>
            </a:extLst>
          </p:cNvPr>
          <p:cNvSpPr txBox="1"/>
          <p:nvPr/>
        </p:nvSpPr>
        <p:spPr>
          <a:xfrm>
            <a:off x="6331403" y="1661632"/>
            <a:ext cx="836291" cy="5539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prescribes dose to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1..*</a:t>
            </a:r>
            <a:endParaRPr lang="en-CH" sz="1000" dirty="0">
              <a:solidFill>
                <a:schemeClr val="tx1"/>
              </a:solidFill>
            </a:endParaRP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F2D5C69-5319-4D6B-BF40-8C1C2F680716}"/>
              </a:ext>
            </a:extLst>
          </p:cNvPr>
          <p:cNvCxnSpPr>
            <a:cxnSpLocks/>
            <a:stCxn id="51" idx="3"/>
            <a:endCxn id="41" idx="1"/>
          </p:cNvCxnSpPr>
          <p:nvPr/>
        </p:nvCxnSpPr>
        <p:spPr>
          <a:xfrm flipV="1">
            <a:off x="6240932" y="2978555"/>
            <a:ext cx="715583" cy="864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38A9EC6-163E-48FD-8E3D-F27741EB6462}"/>
              </a:ext>
            </a:extLst>
          </p:cNvPr>
          <p:cNvCxnSpPr>
            <a:cxnSpLocks/>
            <a:stCxn id="7" idx="3"/>
            <a:endCxn id="41" idx="1"/>
          </p:cNvCxnSpPr>
          <p:nvPr/>
        </p:nvCxnSpPr>
        <p:spPr>
          <a:xfrm>
            <a:off x="6295989" y="1910831"/>
            <a:ext cx="660526" cy="10677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A3C53ED3-9A3B-4089-87D6-8C835EB076AE}"/>
              </a:ext>
            </a:extLst>
          </p:cNvPr>
          <p:cNvSpPr txBox="1"/>
          <p:nvPr/>
        </p:nvSpPr>
        <p:spPr>
          <a:xfrm>
            <a:off x="6151813" y="3224800"/>
            <a:ext cx="836291" cy="5539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prescribes dose to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1..*</a:t>
            </a:r>
            <a:endParaRPr lang="en-CH" sz="1000" dirty="0">
              <a:solidFill>
                <a:schemeClr val="tx1"/>
              </a:solidFill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A7C16C4-AA9F-42EE-9AC1-806D64EF143F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4207174" y="229214"/>
            <a:ext cx="213970" cy="528471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78E400A6-8C95-449A-A227-DD7BC9A3C9F6}"/>
              </a:ext>
            </a:extLst>
          </p:cNvPr>
          <p:cNvSpPr txBox="1"/>
          <p:nvPr/>
        </p:nvSpPr>
        <p:spPr>
          <a:xfrm>
            <a:off x="2445576" y="3047019"/>
            <a:ext cx="1199671" cy="707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defines intended dosimetric objectives to 1..*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(optional)</a:t>
            </a:r>
            <a:endParaRPr lang="en-CH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467268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E34F2B4-08E2-473C-B523-B715711A1E8E}"/>
              </a:ext>
            </a:extLst>
          </p:cNvPr>
          <p:cNvSpPr txBox="1"/>
          <p:nvPr/>
        </p:nvSpPr>
        <p:spPr>
          <a:xfrm>
            <a:off x="10305933" y="6030979"/>
            <a:ext cx="1667536" cy="58137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2D9CC4-62E5-4CA0-82D8-A909C03DE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531" y="245363"/>
            <a:ext cx="11242646" cy="617539"/>
          </a:xfrm>
        </p:spPr>
        <p:txBody>
          <a:bodyPr/>
          <a:lstStyle/>
          <a:p>
            <a:r>
              <a:rPr lang="en-US" dirty="0"/>
              <a:t>IHE-RO XRTS and Codex RTTD Scope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01BA0D-5E7D-44F6-8903-EA3F70736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18531" y="6239788"/>
            <a:ext cx="332514" cy="381993"/>
          </a:xfrm>
        </p:spPr>
        <p:txBody>
          <a:bodyPr/>
          <a:lstStyle/>
          <a:p>
            <a:fld id="{0694F836-7789-5C48-BAE2-DB4A8C54B85A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25089-E8B0-44C4-A471-38EA2619A1FF}"/>
              </a:ext>
            </a:extLst>
          </p:cNvPr>
          <p:cNvSpPr txBox="1"/>
          <p:nvPr/>
        </p:nvSpPr>
        <p:spPr>
          <a:xfrm>
            <a:off x="530361" y="1813125"/>
            <a:ext cx="2258939" cy="184665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Course P</a:t>
            </a:r>
            <a:r>
              <a:rPr lang="en-CH" sz="1400" b="1" dirty="0">
                <a:solidFill>
                  <a:schemeClr val="accent1"/>
                </a:solidFill>
              </a:rPr>
              <a:t>r</a:t>
            </a:r>
            <a:r>
              <a:rPr lang="en-GB" sz="1400" b="1" dirty="0">
                <a:solidFill>
                  <a:schemeClr val="accent1"/>
                </a:solidFill>
              </a:rPr>
              <a:t>e</a:t>
            </a:r>
            <a:r>
              <a:rPr lang="en-CH" sz="1400" b="1" dirty="0">
                <a:solidFill>
                  <a:schemeClr val="accent1"/>
                </a:solidFill>
              </a:rPr>
              <a:t>s</a:t>
            </a:r>
            <a:r>
              <a:rPr lang="en-GB" sz="1400" b="1" dirty="0">
                <a:solidFill>
                  <a:schemeClr val="accent1"/>
                </a:solidFill>
              </a:rPr>
              <a:t>c</a:t>
            </a:r>
            <a:r>
              <a:rPr lang="en-CH" sz="1400" b="1" dirty="0">
                <a:solidFill>
                  <a:schemeClr val="accent1"/>
                </a:solidFill>
              </a:rPr>
              <a:t>r</a:t>
            </a:r>
            <a:r>
              <a:rPr lang="en-GB" sz="1400" b="1" dirty="0" err="1">
                <a:solidFill>
                  <a:schemeClr val="accent1"/>
                </a:solidFill>
              </a:rPr>
              <a:t>i</a:t>
            </a:r>
            <a:r>
              <a:rPr lang="en-CH" sz="1400" b="1" dirty="0" err="1">
                <a:solidFill>
                  <a:schemeClr val="accent1"/>
                </a:solidFill>
              </a:rPr>
              <a:t>ption</a:t>
            </a:r>
            <a:r>
              <a:rPr lang="en-CH" sz="1400" b="1" dirty="0">
                <a:solidFill>
                  <a:schemeClr val="accent1"/>
                </a:solidFill>
              </a:rPr>
              <a:t> </a:t>
            </a:r>
          </a:p>
          <a:p>
            <a:r>
              <a:rPr lang="en-CH" sz="1000" dirty="0">
                <a:solidFill>
                  <a:schemeClr val="tx1"/>
                </a:solidFill>
              </a:rPr>
              <a:t>(</a:t>
            </a:r>
            <a:r>
              <a:rPr lang="en-US" sz="1000" dirty="0">
                <a:solidFill>
                  <a:schemeClr val="tx1"/>
                </a:solidFill>
              </a:rPr>
              <a:t>how to treat, covering a </a:t>
            </a:r>
            <a:endParaRPr lang="en-CH" sz="1000" dirty="0">
              <a:solidFill>
                <a:schemeClr val="tx1"/>
              </a:solidFill>
            </a:endParaRPr>
          </a:p>
          <a:p>
            <a:r>
              <a:rPr lang="en-US" sz="1000" dirty="0">
                <a:solidFill>
                  <a:schemeClr val="tx1"/>
                </a:solidFill>
              </a:rPr>
              <a:t>complete radiotherapy treatment</a:t>
            </a:r>
            <a:r>
              <a:rPr lang="en-CH" sz="10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GB" sz="1000" dirty="0">
                <a:solidFill>
                  <a:schemeClr val="tx1"/>
                </a:solidFill>
              </a:rPr>
              <a:t>B</a:t>
            </a:r>
            <a:r>
              <a:rPr lang="en-CH" sz="1000" dirty="0">
                <a:solidFill>
                  <a:schemeClr val="tx1"/>
                </a:solidFill>
              </a:rPr>
              <a:t>o</a:t>
            </a:r>
            <a:r>
              <a:rPr lang="en-GB" sz="1000" dirty="0">
                <a:solidFill>
                  <a:schemeClr val="tx1"/>
                </a:solidFill>
              </a:rPr>
              <a:t>d</a:t>
            </a:r>
            <a:r>
              <a:rPr lang="en-CH" sz="1000" dirty="0">
                <a:solidFill>
                  <a:schemeClr val="tx1"/>
                </a:solidFill>
              </a:rPr>
              <a:t>y 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 err="1">
                <a:solidFill>
                  <a:schemeClr val="tx1"/>
                </a:solidFill>
              </a:rPr>
              <a:t>ite</a:t>
            </a:r>
            <a:endParaRPr lang="en-CH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D</a:t>
            </a:r>
            <a:r>
              <a:rPr lang="en-GB" sz="1000" dirty="0" err="1">
                <a:solidFill>
                  <a:schemeClr val="tx1"/>
                </a:solidFill>
              </a:rPr>
              <a:t>i</a:t>
            </a:r>
            <a:r>
              <a:rPr lang="en-CH" sz="1000" dirty="0">
                <a:solidFill>
                  <a:schemeClr val="tx1"/>
                </a:solidFill>
              </a:rPr>
              <a:t>a</a:t>
            </a:r>
            <a:r>
              <a:rPr lang="en-GB" sz="1000" dirty="0">
                <a:solidFill>
                  <a:schemeClr val="tx1"/>
                </a:solidFill>
              </a:rPr>
              <a:t>g</a:t>
            </a:r>
            <a:r>
              <a:rPr lang="en-CH" sz="1000" dirty="0">
                <a:solidFill>
                  <a:schemeClr val="tx1"/>
                </a:solidFill>
              </a:rPr>
              <a:t>n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Therapeutic Intent</a:t>
            </a:r>
            <a:endParaRPr lang="en-US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Modalities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Techniques (optional)</a:t>
            </a:r>
          </a:p>
          <a:p>
            <a:pPr marL="171450" indent="-171450">
              <a:buFontTx/>
              <a:buChar char="-"/>
            </a:pPr>
            <a:r>
              <a:rPr lang="en-US" sz="1000" b="1" dirty="0">
                <a:solidFill>
                  <a:schemeClr val="tx1"/>
                </a:solidFill>
              </a:rPr>
              <a:t>Prescribed</a:t>
            </a:r>
            <a:r>
              <a:rPr lang="en-US" sz="1000" dirty="0">
                <a:solidFill>
                  <a:schemeClr val="tx1"/>
                </a:solidFill>
              </a:rPr>
              <a:t> Number of Sessions</a:t>
            </a:r>
          </a:p>
          <a:p>
            <a:pPr marL="171450" indent="-171450">
              <a:buFontTx/>
              <a:buChar char="-"/>
            </a:pPr>
            <a:r>
              <a:rPr lang="en-CH" sz="1000" b="1" dirty="0">
                <a:solidFill>
                  <a:schemeClr val="tx1"/>
                </a:solidFill>
              </a:rPr>
              <a:t>Pre</a:t>
            </a:r>
            <a:r>
              <a:rPr lang="en-GB" sz="1000" b="1" dirty="0">
                <a:solidFill>
                  <a:schemeClr val="tx1"/>
                </a:solidFill>
              </a:rPr>
              <a:t>s</a:t>
            </a:r>
            <a:r>
              <a:rPr lang="en-CH" sz="1000" b="1" dirty="0">
                <a:solidFill>
                  <a:schemeClr val="tx1"/>
                </a:solidFill>
              </a:rPr>
              <a:t>c</a:t>
            </a:r>
            <a:r>
              <a:rPr lang="en-GB" sz="1000" b="1" dirty="0">
                <a:solidFill>
                  <a:schemeClr val="tx1"/>
                </a:solidFill>
              </a:rPr>
              <a:t>r</a:t>
            </a:r>
            <a:r>
              <a:rPr lang="en-CH" sz="1000" b="1" dirty="0" err="1">
                <a:solidFill>
                  <a:schemeClr val="tx1"/>
                </a:solidFill>
              </a:rPr>
              <a:t>i</a:t>
            </a:r>
            <a:r>
              <a:rPr lang="en-GB" sz="1000" b="1" dirty="0">
                <a:solidFill>
                  <a:schemeClr val="tx1"/>
                </a:solidFill>
              </a:rPr>
              <a:t>b</a:t>
            </a:r>
            <a:r>
              <a:rPr lang="en-CH" sz="1000" b="1" dirty="0">
                <a:solidFill>
                  <a:schemeClr val="tx1"/>
                </a:solidFill>
              </a:rPr>
              <a:t>e</a:t>
            </a:r>
            <a:r>
              <a:rPr lang="en-GB" sz="1000" b="1" dirty="0">
                <a:solidFill>
                  <a:schemeClr val="tx1"/>
                </a:solidFill>
              </a:rPr>
              <a:t>d</a:t>
            </a:r>
            <a:r>
              <a:rPr lang="en-CH" sz="1000" dirty="0">
                <a:solidFill>
                  <a:schemeClr val="tx1"/>
                </a:solidFill>
              </a:rPr>
              <a:t> Do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e </a:t>
            </a:r>
            <a:r>
              <a:rPr lang="en-GB" sz="1000" dirty="0">
                <a:solidFill>
                  <a:schemeClr val="tx1"/>
                </a:solidFill>
              </a:rPr>
              <a:t>p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>
                <a:solidFill>
                  <a:schemeClr val="tx1"/>
                </a:solidFill>
              </a:rPr>
              <a:t> Volume</a:t>
            </a:r>
            <a:endParaRPr lang="en-US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1000" b="1" dirty="0">
                <a:solidFill>
                  <a:schemeClr val="tx1"/>
                </a:solidFill>
              </a:rPr>
              <a:t>P</a:t>
            </a:r>
            <a:r>
              <a:rPr lang="en-CH" sz="1000" b="1" dirty="0">
                <a:solidFill>
                  <a:schemeClr val="tx1"/>
                </a:solidFill>
              </a:rPr>
              <a:t>r</a:t>
            </a:r>
            <a:r>
              <a:rPr lang="en-GB" sz="1000" b="1" dirty="0">
                <a:solidFill>
                  <a:schemeClr val="tx1"/>
                </a:solidFill>
              </a:rPr>
              <a:t>e</a:t>
            </a:r>
            <a:r>
              <a:rPr lang="en-CH" sz="1000" b="1" dirty="0">
                <a:solidFill>
                  <a:schemeClr val="tx1"/>
                </a:solidFill>
              </a:rPr>
              <a:t>s</a:t>
            </a:r>
            <a:r>
              <a:rPr lang="en-GB" sz="1000" b="1" dirty="0">
                <a:solidFill>
                  <a:schemeClr val="tx1"/>
                </a:solidFill>
              </a:rPr>
              <a:t>c</a:t>
            </a:r>
            <a:r>
              <a:rPr lang="en-CH" sz="1000" b="1" dirty="0">
                <a:solidFill>
                  <a:schemeClr val="tx1"/>
                </a:solidFill>
              </a:rPr>
              <a:t>r</a:t>
            </a:r>
            <a:r>
              <a:rPr lang="en-GB" sz="1000" b="1" dirty="0" err="1">
                <a:solidFill>
                  <a:schemeClr val="tx1"/>
                </a:solidFill>
              </a:rPr>
              <a:t>i</a:t>
            </a:r>
            <a:r>
              <a:rPr lang="en-CH" sz="1000" b="1" dirty="0">
                <a:solidFill>
                  <a:schemeClr val="tx1"/>
                </a:solidFill>
              </a:rPr>
              <a:t>bed </a:t>
            </a:r>
            <a:r>
              <a:rPr lang="en-US" sz="1000" dirty="0">
                <a:solidFill>
                  <a:schemeClr val="tx1"/>
                </a:solidFill>
              </a:rPr>
              <a:t>F</a:t>
            </a:r>
            <a:r>
              <a:rPr lang="en-CH" sz="1000" dirty="0">
                <a:solidFill>
                  <a:schemeClr val="tx1"/>
                </a:solidFill>
              </a:rPr>
              <a:t>ractions</a:t>
            </a:r>
            <a:r>
              <a:rPr lang="en-US" sz="1000" dirty="0">
                <a:solidFill>
                  <a:schemeClr val="tx1"/>
                </a:solidFill>
              </a:rPr>
              <a:t> per Volume</a:t>
            </a:r>
            <a:endParaRPr lang="en-CH" sz="1000" dirty="0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9517CB-7624-4D8D-9C38-F3FA37B83519}"/>
              </a:ext>
            </a:extLst>
          </p:cNvPr>
          <p:cNvSpPr txBox="1"/>
          <p:nvPr/>
        </p:nvSpPr>
        <p:spPr>
          <a:xfrm>
            <a:off x="6062751" y="1757331"/>
            <a:ext cx="2206313" cy="153888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1"/>
                </a:solidFill>
              </a:defRPr>
            </a:lvl1pPr>
          </a:lstStyle>
          <a:p>
            <a:r>
              <a:rPr lang="en-CH" dirty="0"/>
              <a:t>Course</a:t>
            </a:r>
            <a:r>
              <a:rPr lang="en-US" dirty="0"/>
              <a:t> Summary</a:t>
            </a:r>
            <a:endParaRPr lang="en-CH" dirty="0"/>
          </a:p>
          <a:p>
            <a:pPr marL="171450" indent="-171450">
              <a:buFontTx/>
              <a:buChar char="-"/>
            </a:pPr>
            <a:r>
              <a:rPr lang="en-GB" sz="1000" b="0" dirty="0">
                <a:solidFill>
                  <a:schemeClr val="tx1"/>
                </a:solidFill>
              </a:rPr>
              <a:t>B</a:t>
            </a:r>
            <a:r>
              <a:rPr lang="en-CH" sz="1000" b="0" dirty="0">
                <a:solidFill>
                  <a:schemeClr val="tx1"/>
                </a:solidFill>
              </a:rPr>
              <a:t>o</a:t>
            </a:r>
            <a:r>
              <a:rPr lang="en-GB" sz="1000" b="0" dirty="0">
                <a:solidFill>
                  <a:schemeClr val="tx1"/>
                </a:solidFill>
              </a:rPr>
              <a:t>d</a:t>
            </a:r>
            <a:r>
              <a:rPr lang="en-CH" sz="1000" b="0" dirty="0">
                <a:solidFill>
                  <a:schemeClr val="tx1"/>
                </a:solidFill>
              </a:rPr>
              <a:t>y </a:t>
            </a:r>
            <a:r>
              <a:rPr lang="en-GB" sz="1000" b="0" dirty="0">
                <a:solidFill>
                  <a:schemeClr val="tx1"/>
                </a:solidFill>
              </a:rPr>
              <a:t>S</a:t>
            </a:r>
            <a:r>
              <a:rPr lang="en-CH" sz="1000" b="0" dirty="0" err="1">
                <a:solidFill>
                  <a:schemeClr val="tx1"/>
                </a:solidFill>
              </a:rPr>
              <a:t>ite</a:t>
            </a:r>
            <a:endParaRPr lang="en-CH" sz="10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1000" b="0" dirty="0">
                <a:solidFill>
                  <a:schemeClr val="tx1"/>
                </a:solidFill>
              </a:rPr>
              <a:t>D</a:t>
            </a:r>
            <a:r>
              <a:rPr lang="en-GB" sz="1000" b="0" dirty="0" err="1">
                <a:solidFill>
                  <a:schemeClr val="tx1"/>
                </a:solidFill>
              </a:rPr>
              <a:t>i</a:t>
            </a:r>
            <a:r>
              <a:rPr lang="en-CH" sz="1000" b="0" dirty="0">
                <a:solidFill>
                  <a:schemeClr val="tx1"/>
                </a:solidFill>
              </a:rPr>
              <a:t>a</a:t>
            </a:r>
            <a:r>
              <a:rPr lang="en-GB" sz="1000" b="0" dirty="0">
                <a:solidFill>
                  <a:schemeClr val="tx1"/>
                </a:solidFill>
              </a:rPr>
              <a:t>g</a:t>
            </a:r>
            <a:r>
              <a:rPr lang="en-CH" sz="1000" b="0" dirty="0">
                <a:solidFill>
                  <a:schemeClr val="tx1"/>
                </a:solidFill>
              </a:rPr>
              <a:t>n</a:t>
            </a:r>
            <a:r>
              <a:rPr lang="en-GB" sz="1000" b="0" dirty="0">
                <a:solidFill>
                  <a:schemeClr val="tx1"/>
                </a:solidFill>
              </a:rPr>
              <a:t>o</a:t>
            </a:r>
            <a:r>
              <a:rPr lang="en-CH" sz="1000" b="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1000" b="0" dirty="0">
                <a:solidFill>
                  <a:schemeClr val="tx1"/>
                </a:solidFill>
              </a:rPr>
              <a:t>Therapeutic Intent</a:t>
            </a:r>
            <a:endParaRPr lang="en-US" sz="10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b="0" dirty="0">
                <a:solidFill>
                  <a:schemeClr val="tx1"/>
                </a:solidFill>
              </a:rPr>
              <a:t>Modalities</a:t>
            </a:r>
          </a:p>
          <a:p>
            <a:pPr marL="171450" indent="-171450">
              <a:buFontTx/>
              <a:buChar char="-"/>
            </a:pPr>
            <a:r>
              <a:rPr lang="en-US" sz="1000" b="0" dirty="0">
                <a:solidFill>
                  <a:schemeClr val="tx1"/>
                </a:solidFill>
              </a:rPr>
              <a:t>Techniques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Delivered</a:t>
            </a:r>
            <a:r>
              <a:rPr lang="en-US" sz="1000" b="0" dirty="0">
                <a:solidFill>
                  <a:schemeClr val="tx1"/>
                </a:solidFill>
              </a:rPr>
              <a:t> Number of Sessions</a:t>
            </a:r>
            <a:endParaRPr lang="en-CH" sz="10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1000" dirty="0">
                <a:solidFill>
                  <a:schemeClr val="tx1"/>
                </a:solidFill>
              </a:rPr>
              <a:t>Delivered</a:t>
            </a:r>
            <a:r>
              <a:rPr lang="en-CH" sz="1000" b="0" dirty="0">
                <a:solidFill>
                  <a:schemeClr val="tx1"/>
                </a:solidFill>
              </a:rPr>
              <a:t> Dose per Volume</a:t>
            </a:r>
            <a:endParaRPr lang="en-US" sz="10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1000" dirty="0">
                <a:solidFill>
                  <a:schemeClr val="tx1"/>
                </a:solidFill>
              </a:rPr>
              <a:t>Delivered</a:t>
            </a:r>
            <a:r>
              <a:rPr lang="en-GB" sz="1000" b="0" dirty="0">
                <a:solidFill>
                  <a:schemeClr val="tx1"/>
                </a:solidFill>
              </a:rPr>
              <a:t> Fractions per Volume</a:t>
            </a:r>
            <a:endParaRPr lang="en-CH" sz="1000" b="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553DCC-847B-4EC5-921A-A10FD3347C39}"/>
              </a:ext>
            </a:extLst>
          </p:cNvPr>
          <p:cNvSpPr txBox="1"/>
          <p:nvPr/>
        </p:nvSpPr>
        <p:spPr>
          <a:xfrm>
            <a:off x="5314402" y="3970765"/>
            <a:ext cx="2448682" cy="92333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CH" sz="1400" b="1" dirty="0">
                <a:solidFill>
                  <a:schemeClr val="accent1"/>
                </a:solidFill>
              </a:rPr>
              <a:t>Treatment Phase</a:t>
            </a:r>
            <a:endParaRPr lang="en-US" sz="1400" b="1" dirty="0">
              <a:solidFill>
                <a:schemeClr val="accent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Techniques</a:t>
            </a:r>
            <a:endParaRPr lang="en-CH" sz="10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1000" b="1" dirty="0">
                <a:solidFill>
                  <a:schemeClr val="tx1"/>
                </a:solidFill>
              </a:rPr>
              <a:t>Delivered</a:t>
            </a:r>
            <a:r>
              <a:rPr lang="en-CH" sz="1000" dirty="0">
                <a:solidFill>
                  <a:schemeClr val="tx1"/>
                </a:solidFill>
              </a:rPr>
              <a:t> Number of Fractions</a:t>
            </a:r>
          </a:p>
          <a:p>
            <a:pPr marL="171450" indent="-171450">
              <a:buFontTx/>
              <a:buChar char="-"/>
            </a:pPr>
            <a:r>
              <a:rPr lang="en-CH" sz="1000" b="1" dirty="0">
                <a:solidFill>
                  <a:schemeClr val="tx1"/>
                </a:solidFill>
              </a:rPr>
              <a:t>Delivered</a:t>
            </a:r>
            <a:r>
              <a:rPr lang="en-CH" sz="1000" dirty="0">
                <a:solidFill>
                  <a:schemeClr val="tx1"/>
                </a:solidFill>
              </a:rPr>
              <a:t> Dose per Volume</a:t>
            </a:r>
            <a:endParaRPr lang="en-GB" sz="1000" dirty="0">
              <a:solidFill>
                <a:schemeClr val="tx1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01E17AD-0DFE-4643-B712-07D84767FDE9}"/>
              </a:ext>
            </a:extLst>
          </p:cNvPr>
          <p:cNvCxnSpPr>
            <a:cxnSpLocks/>
          </p:cNvCxnSpPr>
          <p:nvPr/>
        </p:nvCxnSpPr>
        <p:spPr>
          <a:xfrm flipH="1">
            <a:off x="2722100" y="2132213"/>
            <a:ext cx="3340652" cy="144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10DC1445-D349-4125-AB9C-865E0218FFAD}"/>
              </a:ext>
            </a:extLst>
          </p:cNvPr>
          <p:cNvSpPr txBox="1">
            <a:spLocks/>
          </p:cNvSpPr>
          <p:nvPr/>
        </p:nvSpPr>
        <p:spPr>
          <a:xfrm>
            <a:off x="4544327" y="864702"/>
            <a:ext cx="4509833" cy="4849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400" dirty="0" err="1">
                <a:solidFill>
                  <a:srgbClr val="FF0000"/>
                </a:solidFill>
              </a:rPr>
              <a:t>mCODE</a:t>
            </a:r>
            <a:r>
              <a:rPr lang="en-US" sz="1400" dirty="0">
                <a:solidFill>
                  <a:srgbClr val="FF0000"/>
                </a:solidFill>
              </a:rPr>
              <a:t> STU2 Scope </a:t>
            </a:r>
            <a:br>
              <a:rPr lang="en-US" sz="1400" dirty="0">
                <a:solidFill>
                  <a:srgbClr val="FF0000"/>
                </a:solidFill>
              </a:rPr>
            </a:br>
            <a:r>
              <a:rPr lang="en-US" sz="1400" dirty="0">
                <a:solidFill>
                  <a:srgbClr val="FF0000"/>
                </a:solidFill>
              </a:rPr>
              <a:t>(</a:t>
            </a:r>
            <a:r>
              <a:rPr lang="en-CH" sz="1400" dirty="0">
                <a:solidFill>
                  <a:srgbClr val="FF0000"/>
                </a:solidFill>
              </a:rPr>
              <a:t>End of Treatment</a:t>
            </a:r>
            <a:r>
              <a:rPr lang="en-US" sz="1400" dirty="0">
                <a:solidFill>
                  <a:srgbClr val="FF0000"/>
                </a:solidFill>
              </a:rPr>
              <a:t> Summary)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1813EF2-CD02-462E-829C-DEAB1165DC0C}"/>
              </a:ext>
            </a:extLst>
          </p:cNvPr>
          <p:cNvSpPr/>
          <p:nvPr/>
        </p:nvSpPr>
        <p:spPr>
          <a:xfrm>
            <a:off x="4650536" y="1606680"/>
            <a:ext cx="3923620" cy="34937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2F2F3E7-67EA-429D-AC62-9951A99F7F6E}"/>
              </a:ext>
            </a:extLst>
          </p:cNvPr>
          <p:cNvSpPr txBox="1"/>
          <p:nvPr/>
        </p:nvSpPr>
        <p:spPr>
          <a:xfrm>
            <a:off x="544082" y="4052886"/>
            <a:ext cx="2190161" cy="123110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Phase</a:t>
            </a:r>
            <a:r>
              <a:rPr lang="en-CH" sz="1400" b="1" dirty="0">
                <a:solidFill>
                  <a:schemeClr val="accent1"/>
                </a:solidFill>
              </a:rPr>
              <a:t> Prescription</a:t>
            </a:r>
          </a:p>
          <a:p>
            <a:r>
              <a:rPr lang="en-CH" sz="1000" dirty="0">
                <a:solidFill>
                  <a:schemeClr val="tx1"/>
                </a:solidFill>
              </a:rPr>
              <a:t>(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 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 err="1">
                <a:solidFill>
                  <a:schemeClr val="tx1"/>
                </a:solidFill>
              </a:rPr>
              <a:t>ies</a:t>
            </a:r>
            <a:r>
              <a:rPr lang="en-CH" sz="1000" dirty="0">
                <a:solidFill>
                  <a:schemeClr val="tx1"/>
                </a:solidFill>
              </a:rPr>
              <a:t> of 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q</a:t>
            </a:r>
            <a:r>
              <a:rPr lang="en-GB" sz="1000" dirty="0">
                <a:solidFill>
                  <a:schemeClr val="tx1"/>
                </a:solidFill>
              </a:rPr>
              <a:t>u</a:t>
            </a:r>
            <a:r>
              <a:rPr lang="en-CH" sz="1000" dirty="0" err="1">
                <a:solidFill>
                  <a:schemeClr val="tx1"/>
                </a:solidFill>
              </a:rPr>
              <a:t>i</a:t>
            </a:r>
            <a:r>
              <a:rPr lang="en-GB" sz="1000" dirty="0">
                <a:solidFill>
                  <a:schemeClr val="tx1"/>
                </a:solidFill>
              </a:rPr>
              <a:t>v</a:t>
            </a:r>
            <a:r>
              <a:rPr lang="en-CH" sz="1000" dirty="0">
                <a:solidFill>
                  <a:schemeClr val="tx1"/>
                </a:solidFill>
              </a:rPr>
              <a:t>a</a:t>
            </a:r>
            <a:r>
              <a:rPr lang="en-GB" sz="1000" dirty="0">
                <a:solidFill>
                  <a:schemeClr val="tx1"/>
                </a:solidFill>
              </a:rPr>
              <a:t>l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n</a:t>
            </a:r>
            <a:r>
              <a:rPr lang="en-CH" sz="1000" dirty="0">
                <a:solidFill>
                  <a:schemeClr val="tx1"/>
                </a:solidFill>
              </a:rPr>
              <a:t>t </a:t>
            </a:r>
            <a:r>
              <a:rPr lang="en-GB" sz="1000" dirty="0">
                <a:solidFill>
                  <a:schemeClr val="tx1"/>
                </a:solidFill>
              </a:rPr>
              <a:t>f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c</a:t>
            </a:r>
            <a:r>
              <a:rPr lang="en-GB" sz="1000" dirty="0">
                <a:solidFill>
                  <a:schemeClr val="tx1"/>
                </a:solidFill>
              </a:rPr>
              <a:t>t</a:t>
            </a:r>
            <a:r>
              <a:rPr lang="en-CH" sz="1000" dirty="0" err="1">
                <a:solidFill>
                  <a:schemeClr val="tx1"/>
                </a:solidFill>
              </a:rPr>
              <a:t>i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n</a:t>
            </a:r>
            <a:r>
              <a:rPr lang="en-GB" sz="1000" dirty="0">
                <a:solidFill>
                  <a:schemeClr val="tx1"/>
                </a:solidFill>
              </a:rPr>
              <a:t>s to a (sub-)set of volumes</a:t>
            </a:r>
            <a:r>
              <a:rPr lang="en-CH" sz="10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Techniques</a:t>
            </a:r>
          </a:p>
          <a:p>
            <a:pPr marL="171450" indent="-171450">
              <a:buFontTx/>
              <a:buChar char="-"/>
            </a:pPr>
            <a:r>
              <a:rPr lang="en-GB" sz="1000" b="1" dirty="0">
                <a:solidFill>
                  <a:schemeClr val="tx1"/>
                </a:solidFill>
              </a:rPr>
              <a:t>P</a:t>
            </a:r>
            <a:r>
              <a:rPr lang="en-CH" sz="1000" b="1" dirty="0">
                <a:solidFill>
                  <a:schemeClr val="tx1"/>
                </a:solidFill>
              </a:rPr>
              <a:t>r</a:t>
            </a:r>
            <a:r>
              <a:rPr lang="en-GB" sz="1000" b="1" dirty="0">
                <a:solidFill>
                  <a:schemeClr val="tx1"/>
                </a:solidFill>
              </a:rPr>
              <a:t>e</a:t>
            </a:r>
            <a:r>
              <a:rPr lang="en-CH" sz="1000" b="1" dirty="0">
                <a:solidFill>
                  <a:schemeClr val="tx1"/>
                </a:solidFill>
              </a:rPr>
              <a:t>s</a:t>
            </a:r>
            <a:r>
              <a:rPr lang="en-GB" sz="1000" b="1" dirty="0">
                <a:solidFill>
                  <a:schemeClr val="tx1"/>
                </a:solidFill>
              </a:rPr>
              <a:t>c</a:t>
            </a:r>
            <a:r>
              <a:rPr lang="en-CH" sz="1000" b="1" dirty="0">
                <a:solidFill>
                  <a:schemeClr val="tx1"/>
                </a:solidFill>
              </a:rPr>
              <a:t>r</a:t>
            </a:r>
            <a:r>
              <a:rPr lang="en-GB" sz="1000" b="1" dirty="0" err="1">
                <a:solidFill>
                  <a:schemeClr val="tx1"/>
                </a:solidFill>
              </a:rPr>
              <a:t>i</a:t>
            </a:r>
            <a:r>
              <a:rPr lang="en-CH" sz="1000" b="1" dirty="0">
                <a:solidFill>
                  <a:schemeClr val="tx1"/>
                </a:solidFill>
              </a:rPr>
              <a:t>bed </a:t>
            </a:r>
            <a:r>
              <a:rPr lang="en-GB" sz="1000" dirty="0">
                <a:solidFill>
                  <a:schemeClr val="tx1"/>
                </a:solidFill>
              </a:rPr>
              <a:t>N</a:t>
            </a:r>
            <a:r>
              <a:rPr lang="en-CH" sz="1000" dirty="0">
                <a:solidFill>
                  <a:schemeClr val="tx1"/>
                </a:solidFill>
              </a:rPr>
              <a:t>u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b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r </a:t>
            </a:r>
            <a:r>
              <a:rPr lang="en-GB" sz="1000" dirty="0">
                <a:solidFill>
                  <a:schemeClr val="tx1"/>
                </a:solidFill>
              </a:rPr>
              <a:t>o</a:t>
            </a:r>
            <a:r>
              <a:rPr lang="en-CH" sz="1000" dirty="0">
                <a:solidFill>
                  <a:schemeClr val="tx1"/>
                </a:solidFill>
              </a:rPr>
              <a:t>f Fractions</a:t>
            </a:r>
          </a:p>
          <a:p>
            <a:pPr marL="171450" indent="-171450">
              <a:buFontTx/>
              <a:buChar char="-"/>
            </a:pPr>
            <a:r>
              <a:rPr lang="en-CH" sz="1000" b="1" dirty="0">
                <a:solidFill>
                  <a:schemeClr val="tx1"/>
                </a:solidFill>
              </a:rPr>
              <a:t>Pre</a:t>
            </a:r>
            <a:r>
              <a:rPr lang="en-GB" sz="1000" b="1" dirty="0">
                <a:solidFill>
                  <a:schemeClr val="tx1"/>
                </a:solidFill>
              </a:rPr>
              <a:t>s</a:t>
            </a:r>
            <a:r>
              <a:rPr lang="en-CH" sz="1000" b="1" dirty="0">
                <a:solidFill>
                  <a:schemeClr val="tx1"/>
                </a:solidFill>
              </a:rPr>
              <a:t>c</a:t>
            </a:r>
            <a:r>
              <a:rPr lang="en-GB" sz="1000" b="1" dirty="0">
                <a:solidFill>
                  <a:schemeClr val="tx1"/>
                </a:solidFill>
              </a:rPr>
              <a:t>r</a:t>
            </a:r>
            <a:r>
              <a:rPr lang="en-CH" sz="1000" b="1" dirty="0" err="1">
                <a:solidFill>
                  <a:schemeClr val="tx1"/>
                </a:solidFill>
              </a:rPr>
              <a:t>i</a:t>
            </a:r>
            <a:r>
              <a:rPr lang="en-GB" sz="1000" b="1" dirty="0">
                <a:solidFill>
                  <a:schemeClr val="tx1"/>
                </a:solidFill>
              </a:rPr>
              <a:t>b</a:t>
            </a:r>
            <a:r>
              <a:rPr lang="en-CH" sz="1000" b="1" dirty="0">
                <a:solidFill>
                  <a:schemeClr val="tx1"/>
                </a:solidFill>
              </a:rPr>
              <a:t>e</a:t>
            </a:r>
            <a:r>
              <a:rPr lang="en-GB" sz="1000" b="1" dirty="0">
                <a:solidFill>
                  <a:schemeClr val="tx1"/>
                </a:solidFill>
              </a:rPr>
              <a:t>d</a:t>
            </a:r>
            <a:r>
              <a:rPr lang="en-CH" sz="1000" b="1" dirty="0">
                <a:solidFill>
                  <a:schemeClr val="tx1"/>
                </a:solidFill>
              </a:rPr>
              <a:t> </a:t>
            </a:r>
            <a:r>
              <a:rPr lang="en-CH" sz="1000" dirty="0">
                <a:solidFill>
                  <a:schemeClr val="tx1"/>
                </a:solidFill>
              </a:rPr>
              <a:t>Do</a:t>
            </a:r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e </a:t>
            </a:r>
            <a:r>
              <a:rPr lang="en-GB" sz="1000" dirty="0">
                <a:solidFill>
                  <a:schemeClr val="tx1"/>
                </a:solidFill>
              </a:rPr>
              <a:t>p</a:t>
            </a:r>
            <a:r>
              <a:rPr lang="en-CH" sz="1000" dirty="0">
                <a:solidFill>
                  <a:schemeClr val="tx1"/>
                </a:solidFill>
              </a:rPr>
              <a:t>e</a:t>
            </a:r>
            <a:r>
              <a:rPr lang="en-GB" sz="1000" dirty="0">
                <a:solidFill>
                  <a:schemeClr val="tx1"/>
                </a:solidFill>
              </a:rPr>
              <a:t>r</a:t>
            </a:r>
            <a:r>
              <a:rPr lang="en-CH" sz="1000" dirty="0">
                <a:solidFill>
                  <a:schemeClr val="tx1"/>
                </a:solidFill>
              </a:rPr>
              <a:t> Volume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76C6CE0-37D6-4E90-B78C-5EA4570EB6E7}"/>
              </a:ext>
            </a:extLst>
          </p:cNvPr>
          <p:cNvSpPr txBox="1"/>
          <p:nvPr/>
        </p:nvSpPr>
        <p:spPr>
          <a:xfrm>
            <a:off x="1212009" y="3821188"/>
            <a:ext cx="1199671" cy="2462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fulfilled in 1..*</a:t>
            </a:r>
            <a:endParaRPr lang="en-CH" sz="1000" dirty="0">
              <a:solidFill>
                <a:schemeClr val="tx1"/>
              </a:solidFill>
            </a:endParaRP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D93DA684-4141-475A-B914-5C348FC5FE0F}"/>
              </a:ext>
            </a:extLst>
          </p:cNvPr>
          <p:cNvCxnSpPr>
            <a:cxnSpLocks/>
          </p:cNvCxnSpPr>
          <p:nvPr/>
        </p:nvCxnSpPr>
        <p:spPr>
          <a:xfrm flipH="1">
            <a:off x="2757654" y="4798229"/>
            <a:ext cx="25371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BE0D0F86-55FA-4C81-8997-F93DAE58F446}"/>
              </a:ext>
            </a:extLst>
          </p:cNvPr>
          <p:cNvCxnSpPr>
            <a:cxnSpLocks/>
          </p:cNvCxnSpPr>
          <p:nvPr/>
        </p:nvCxnSpPr>
        <p:spPr>
          <a:xfrm>
            <a:off x="2270885" y="3659784"/>
            <a:ext cx="0" cy="425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ontent Placeholder 2">
            <a:extLst>
              <a:ext uri="{FF2B5EF4-FFF2-40B4-BE49-F238E27FC236}">
                <a16:creationId xmlns:a16="http://schemas.microsoft.com/office/drawing/2014/main" id="{98F5B31F-BD1B-440F-875C-B36A5F425EBA}"/>
              </a:ext>
            </a:extLst>
          </p:cNvPr>
          <p:cNvSpPr txBox="1">
            <a:spLocks/>
          </p:cNvSpPr>
          <p:nvPr/>
        </p:nvSpPr>
        <p:spPr>
          <a:xfrm>
            <a:off x="331780" y="866513"/>
            <a:ext cx="3547751" cy="4849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CH" sz="1400" dirty="0">
                <a:solidFill>
                  <a:srgbClr val="33CC33"/>
                </a:solidFill>
              </a:rPr>
              <a:t>Prescription Summary</a:t>
            </a:r>
            <a:br>
              <a:rPr lang="en-US" sz="1400" dirty="0">
                <a:solidFill>
                  <a:srgbClr val="33CC33"/>
                </a:solidFill>
              </a:rPr>
            </a:br>
            <a:r>
              <a:rPr lang="en-US" sz="1400" dirty="0">
                <a:solidFill>
                  <a:srgbClr val="33CC33"/>
                </a:solidFill>
              </a:rPr>
              <a:t>(required to assess Treatment Progress)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C07EBE7-E0B1-420F-A0FA-F5075EBC1E50}"/>
              </a:ext>
            </a:extLst>
          </p:cNvPr>
          <p:cNvSpPr/>
          <p:nvPr/>
        </p:nvSpPr>
        <p:spPr>
          <a:xfrm>
            <a:off x="368456" y="1616611"/>
            <a:ext cx="3402817" cy="3780931"/>
          </a:xfrm>
          <a:prstGeom prst="rect">
            <a:avLst/>
          </a:prstGeom>
          <a:noFill/>
          <a:ln w="28575">
            <a:solidFill>
              <a:srgbClr val="33CC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B79D341-BABB-49A0-A008-7045A4D91FB4}"/>
              </a:ext>
            </a:extLst>
          </p:cNvPr>
          <p:cNvSpPr txBox="1"/>
          <p:nvPr/>
        </p:nvSpPr>
        <p:spPr>
          <a:xfrm>
            <a:off x="3449826" y="3157848"/>
            <a:ext cx="1545787" cy="129266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Radiotherapy Volume</a:t>
            </a:r>
            <a:endParaRPr lang="en-CH" sz="1400" b="1" dirty="0">
              <a:solidFill>
                <a:schemeClr val="accent1"/>
              </a:solidFill>
            </a:endParaRPr>
          </a:p>
          <a:p>
            <a:r>
              <a:rPr lang="en-CH" sz="1000" dirty="0">
                <a:solidFill>
                  <a:schemeClr val="tx1"/>
                </a:solidFill>
              </a:rPr>
              <a:t>(</a:t>
            </a:r>
            <a:r>
              <a:rPr lang="en-US" sz="1000" dirty="0">
                <a:solidFill>
                  <a:schemeClr val="tx1"/>
                </a:solidFill>
              </a:rPr>
              <a:t>Targets or OARs</a:t>
            </a:r>
            <a:r>
              <a:rPr lang="en-CH" sz="10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Name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Technical Identifier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chemeClr val="tx1"/>
                </a:solidFill>
              </a:rPr>
              <a:t>Type</a:t>
            </a:r>
          </a:p>
          <a:p>
            <a:pPr marL="171450" indent="-171450">
              <a:buFontTx/>
              <a:buChar char="-"/>
            </a:pPr>
            <a:r>
              <a:rPr lang="en-GB" sz="1000" dirty="0">
                <a:solidFill>
                  <a:schemeClr val="tx1"/>
                </a:solidFill>
              </a:rPr>
              <a:t>location / anatomy</a:t>
            </a:r>
            <a:endParaRPr lang="en-CH" sz="1000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1D35024-94FE-4DF6-AF8D-217226CF0F8D}"/>
              </a:ext>
            </a:extLst>
          </p:cNvPr>
          <p:cNvCxnSpPr>
            <a:cxnSpLocks/>
            <a:stCxn id="10" idx="1"/>
            <a:endCxn id="41" idx="3"/>
          </p:cNvCxnSpPr>
          <p:nvPr/>
        </p:nvCxnSpPr>
        <p:spPr>
          <a:xfrm flipH="1">
            <a:off x="4995613" y="2526773"/>
            <a:ext cx="1067138" cy="1277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TextBox 179">
            <a:extLst>
              <a:ext uri="{FF2B5EF4-FFF2-40B4-BE49-F238E27FC236}">
                <a16:creationId xmlns:a16="http://schemas.microsoft.com/office/drawing/2014/main" id="{462D866E-C399-45B6-AF72-B05206FF8A4B}"/>
              </a:ext>
            </a:extLst>
          </p:cNvPr>
          <p:cNvSpPr txBox="1"/>
          <p:nvPr/>
        </p:nvSpPr>
        <p:spPr>
          <a:xfrm>
            <a:off x="3746085" y="4780328"/>
            <a:ext cx="981935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u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m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GB" sz="1000" dirty="0" err="1">
                <a:solidFill>
                  <a:schemeClr val="tx1"/>
                </a:solidFill>
              </a:rPr>
              <a:t>i</a:t>
            </a:r>
            <a:r>
              <a:rPr lang="en-CH" sz="1000" dirty="0">
                <a:solidFill>
                  <a:schemeClr val="tx1"/>
                </a:solidFill>
              </a:rPr>
              <a:t>z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s </a:t>
            </a:r>
            <a:r>
              <a:rPr lang="en-CH" sz="1000" dirty="0" err="1">
                <a:solidFill>
                  <a:schemeClr val="tx1"/>
                </a:solidFill>
              </a:rPr>
              <a:t>ful</a:t>
            </a:r>
            <a:r>
              <a:rPr lang="en-GB" sz="1000" dirty="0">
                <a:solidFill>
                  <a:schemeClr val="tx1"/>
                </a:solidFill>
              </a:rPr>
              <a:t>fi</a:t>
            </a:r>
            <a:r>
              <a:rPr lang="en-CH" sz="1000" dirty="0" err="1">
                <a:solidFill>
                  <a:schemeClr val="tx1"/>
                </a:solidFill>
              </a:rPr>
              <a:t>lment</a:t>
            </a:r>
            <a:r>
              <a:rPr lang="en-CH" sz="1000" dirty="0">
                <a:solidFill>
                  <a:schemeClr val="tx1"/>
                </a:solidFill>
              </a:rPr>
              <a:t> of 1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688F2C07-93E0-46A4-A1E8-06480C653307}"/>
              </a:ext>
            </a:extLst>
          </p:cNvPr>
          <p:cNvSpPr txBox="1"/>
          <p:nvPr/>
        </p:nvSpPr>
        <p:spPr>
          <a:xfrm>
            <a:off x="3746084" y="1723404"/>
            <a:ext cx="981935" cy="40011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solidFill>
                  <a:schemeClr val="tx1"/>
                </a:solidFill>
              </a:rPr>
              <a:t>s</a:t>
            </a:r>
            <a:r>
              <a:rPr lang="en-CH" sz="1000" dirty="0">
                <a:solidFill>
                  <a:schemeClr val="tx1"/>
                </a:solidFill>
              </a:rPr>
              <a:t>u</a:t>
            </a:r>
            <a:r>
              <a:rPr lang="en-GB" sz="1000" dirty="0">
                <a:solidFill>
                  <a:schemeClr val="tx1"/>
                </a:solidFill>
              </a:rPr>
              <a:t>m</a:t>
            </a:r>
            <a:r>
              <a:rPr lang="en-CH" sz="1000" dirty="0">
                <a:solidFill>
                  <a:schemeClr val="tx1"/>
                </a:solidFill>
              </a:rPr>
              <a:t>m</a:t>
            </a:r>
            <a:r>
              <a:rPr lang="en-GB" sz="1000" dirty="0">
                <a:solidFill>
                  <a:schemeClr val="tx1"/>
                </a:solidFill>
              </a:rPr>
              <a:t>a</a:t>
            </a:r>
            <a:r>
              <a:rPr lang="en-CH" sz="1000" dirty="0">
                <a:solidFill>
                  <a:schemeClr val="tx1"/>
                </a:solidFill>
              </a:rPr>
              <a:t>r</a:t>
            </a:r>
            <a:r>
              <a:rPr lang="en-GB" sz="1000" dirty="0" err="1">
                <a:solidFill>
                  <a:schemeClr val="tx1"/>
                </a:solidFill>
              </a:rPr>
              <a:t>i</a:t>
            </a:r>
            <a:r>
              <a:rPr lang="en-CH" sz="1000" dirty="0">
                <a:solidFill>
                  <a:schemeClr val="tx1"/>
                </a:solidFill>
              </a:rPr>
              <a:t>z</a:t>
            </a:r>
            <a:r>
              <a:rPr lang="en-GB" sz="1000" dirty="0">
                <a:solidFill>
                  <a:schemeClr val="tx1"/>
                </a:solidFill>
              </a:rPr>
              <a:t>e</a:t>
            </a:r>
            <a:r>
              <a:rPr lang="en-CH" sz="1000" dirty="0">
                <a:solidFill>
                  <a:schemeClr val="tx1"/>
                </a:solidFill>
              </a:rPr>
              <a:t>s </a:t>
            </a:r>
            <a:r>
              <a:rPr lang="en-CH" sz="1000" dirty="0" err="1">
                <a:solidFill>
                  <a:schemeClr val="tx1"/>
                </a:solidFill>
              </a:rPr>
              <a:t>ful</a:t>
            </a:r>
            <a:r>
              <a:rPr lang="en-GB" sz="1000" dirty="0">
                <a:solidFill>
                  <a:schemeClr val="tx1"/>
                </a:solidFill>
              </a:rPr>
              <a:t>fi</a:t>
            </a:r>
            <a:r>
              <a:rPr lang="en-CH" sz="1000" dirty="0" err="1">
                <a:solidFill>
                  <a:schemeClr val="tx1"/>
                </a:solidFill>
              </a:rPr>
              <a:t>lment</a:t>
            </a:r>
            <a:r>
              <a:rPr lang="en-CH" sz="1000" dirty="0">
                <a:solidFill>
                  <a:schemeClr val="tx1"/>
                </a:solidFill>
              </a:rPr>
              <a:t> of 1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898A85B-F0BE-4D3A-ACF3-1BA0CCBE3D08}"/>
              </a:ext>
            </a:extLst>
          </p:cNvPr>
          <p:cNvCxnSpPr>
            <a:cxnSpLocks/>
            <a:stCxn id="11" idx="1"/>
            <a:endCxn id="41" idx="3"/>
          </p:cNvCxnSpPr>
          <p:nvPr/>
        </p:nvCxnSpPr>
        <p:spPr>
          <a:xfrm flipH="1" flipV="1">
            <a:off x="4995613" y="3804179"/>
            <a:ext cx="318789" cy="628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1E82CFAE-9482-4A6B-AD70-7492779445AE}"/>
              </a:ext>
            </a:extLst>
          </p:cNvPr>
          <p:cNvSpPr txBox="1"/>
          <p:nvPr/>
        </p:nvSpPr>
        <p:spPr>
          <a:xfrm>
            <a:off x="5162200" y="3268783"/>
            <a:ext cx="981935" cy="707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summarizes dose delivered to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1..*</a:t>
            </a:r>
            <a:endParaRPr lang="en-CH" sz="1000" dirty="0">
              <a:solidFill>
                <a:schemeClr val="tx1"/>
              </a:solidFill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2EC9186-FC65-4466-8274-9823293C42D7}"/>
              </a:ext>
            </a:extLst>
          </p:cNvPr>
          <p:cNvSpPr txBox="1"/>
          <p:nvPr/>
        </p:nvSpPr>
        <p:spPr>
          <a:xfrm>
            <a:off x="4849154" y="2378806"/>
            <a:ext cx="981935" cy="707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summarizes dose delivered to 1..*</a:t>
            </a:r>
            <a:endParaRPr lang="en-CH" sz="1000" dirty="0">
              <a:solidFill>
                <a:schemeClr val="tx1"/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C7F8946-0FCF-406E-9A63-120C8B4247DB}"/>
              </a:ext>
            </a:extLst>
          </p:cNvPr>
          <p:cNvSpPr txBox="1"/>
          <p:nvPr/>
        </p:nvSpPr>
        <p:spPr>
          <a:xfrm>
            <a:off x="2824714" y="2487256"/>
            <a:ext cx="836291" cy="5539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prescribes dose to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1..*</a:t>
            </a:r>
            <a:endParaRPr lang="en-CH" sz="1000" dirty="0">
              <a:solidFill>
                <a:schemeClr val="tx1"/>
              </a:solidFill>
            </a:endParaRP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F2D5C69-5319-4D6B-BF40-8C1C2F680716}"/>
              </a:ext>
            </a:extLst>
          </p:cNvPr>
          <p:cNvCxnSpPr>
            <a:cxnSpLocks/>
            <a:stCxn id="51" idx="3"/>
            <a:endCxn id="41" idx="1"/>
          </p:cNvCxnSpPr>
          <p:nvPr/>
        </p:nvCxnSpPr>
        <p:spPr>
          <a:xfrm flipV="1">
            <a:off x="2734243" y="3804179"/>
            <a:ext cx="715583" cy="864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38A9EC6-163E-48FD-8E3D-F27741EB6462}"/>
              </a:ext>
            </a:extLst>
          </p:cNvPr>
          <p:cNvCxnSpPr>
            <a:cxnSpLocks/>
            <a:stCxn id="7" idx="3"/>
            <a:endCxn id="41" idx="1"/>
          </p:cNvCxnSpPr>
          <p:nvPr/>
        </p:nvCxnSpPr>
        <p:spPr>
          <a:xfrm>
            <a:off x="2789300" y="2736455"/>
            <a:ext cx="660526" cy="10677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A3C53ED3-9A3B-4089-87D6-8C835EB076AE}"/>
              </a:ext>
            </a:extLst>
          </p:cNvPr>
          <p:cNvSpPr txBox="1"/>
          <p:nvPr/>
        </p:nvSpPr>
        <p:spPr>
          <a:xfrm>
            <a:off x="2645124" y="4050424"/>
            <a:ext cx="836291" cy="5539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prescribes dose to</a:t>
            </a:r>
          </a:p>
          <a:p>
            <a:pPr algn="ctr"/>
            <a:r>
              <a:rPr lang="en-US" sz="1000" dirty="0">
                <a:solidFill>
                  <a:schemeClr val="tx1"/>
                </a:solidFill>
              </a:rPr>
              <a:t>1..*</a:t>
            </a:r>
            <a:endParaRPr lang="en-CH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963037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8A696504-D839-4BC4-94FE-BDC291DCC601}"/>
              </a:ext>
            </a:extLst>
          </p:cNvPr>
          <p:cNvSpPr/>
          <p:nvPr/>
        </p:nvSpPr>
        <p:spPr>
          <a:xfrm>
            <a:off x="360075" y="5845080"/>
            <a:ext cx="11831925" cy="878355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25089-E8B0-44C4-A471-38EA2619A1FF}"/>
              </a:ext>
            </a:extLst>
          </p:cNvPr>
          <p:cNvSpPr txBox="1"/>
          <p:nvPr/>
        </p:nvSpPr>
        <p:spPr>
          <a:xfrm>
            <a:off x="3638750" y="1037140"/>
            <a:ext cx="2111486" cy="166199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1"/>
                </a:solidFill>
              </a:rPr>
              <a:t>Course P</a:t>
            </a:r>
            <a:r>
              <a:rPr lang="en-CH" sz="1200" b="1" dirty="0">
                <a:solidFill>
                  <a:schemeClr val="accent1"/>
                </a:solidFill>
              </a:rPr>
              <a:t>r</a:t>
            </a:r>
            <a:r>
              <a:rPr lang="en-GB" sz="1200" b="1" dirty="0">
                <a:solidFill>
                  <a:schemeClr val="accent1"/>
                </a:solidFill>
              </a:rPr>
              <a:t>e</a:t>
            </a:r>
            <a:r>
              <a:rPr lang="en-CH" sz="1200" b="1" dirty="0">
                <a:solidFill>
                  <a:schemeClr val="accent1"/>
                </a:solidFill>
              </a:rPr>
              <a:t>s</a:t>
            </a:r>
            <a:r>
              <a:rPr lang="en-GB" sz="1200" b="1" dirty="0">
                <a:solidFill>
                  <a:schemeClr val="accent1"/>
                </a:solidFill>
              </a:rPr>
              <a:t>c</a:t>
            </a:r>
            <a:r>
              <a:rPr lang="en-CH" sz="1200" b="1" dirty="0">
                <a:solidFill>
                  <a:schemeClr val="accent1"/>
                </a:solidFill>
              </a:rPr>
              <a:t>r</a:t>
            </a:r>
            <a:r>
              <a:rPr lang="en-GB" sz="1200" b="1" dirty="0" err="1">
                <a:solidFill>
                  <a:schemeClr val="accent1"/>
                </a:solidFill>
              </a:rPr>
              <a:t>i</a:t>
            </a:r>
            <a:r>
              <a:rPr lang="en-CH" sz="1200" b="1" dirty="0" err="1">
                <a:solidFill>
                  <a:schemeClr val="accent1"/>
                </a:solidFill>
              </a:rPr>
              <a:t>ption</a:t>
            </a:r>
            <a:r>
              <a:rPr lang="en-CH" sz="1200" b="1" dirty="0">
                <a:solidFill>
                  <a:schemeClr val="accent1"/>
                </a:solidFill>
              </a:rPr>
              <a:t> </a:t>
            </a:r>
          </a:p>
          <a:p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US" sz="900" dirty="0">
                <a:solidFill>
                  <a:schemeClr val="tx1"/>
                </a:solidFill>
              </a:rPr>
              <a:t>how to treat, covering a </a:t>
            </a:r>
            <a:endParaRPr lang="en-CH" sz="900" dirty="0">
              <a:solidFill>
                <a:schemeClr val="tx1"/>
              </a:solidFill>
            </a:endParaRPr>
          </a:p>
          <a:p>
            <a:r>
              <a:rPr lang="en-US" sz="900" dirty="0">
                <a:solidFill>
                  <a:schemeClr val="tx1"/>
                </a:solidFill>
              </a:rPr>
              <a:t>complete radiotherapy treatment</a:t>
            </a:r>
            <a:r>
              <a:rPr lang="en-CH" sz="9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B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d</a:t>
            </a:r>
            <a:r>
              <a:rPr lang="en-CH" sz="900" dirty="0">
                <a:solidFill>
                  <a:schemeClr val="tx1"/>
                </a:solidFill>
              </a:rPr>
              <a:t>y 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 err="1">
                <a:solidFill>
                  <a:schemeClr val="tx1"/>
                </a:solidFill>
              </a:rPr>
              <a:t>ite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</a:t>
            </a:r>
            <a:r>
              <a:rPr lang="en-GB" sz="900" dirty="0" err="1">
                <a:solidFill>
                  <a:schemeClr val="tx1"/>
                </a:solidFill>
              </a:rPr>
              <a:t>i</a:t>
            </a:r>
            <a:r>
              <a:rPr lang="en-CH" sz="900" dirty="0">
                <a:solidFill>
                  <a:schemeClr val="tx1"/>
                </a:solidFill>
              </a:rPr>
              <a:t>a</a:t>
            </a:r>
            <a:r>
              <a:rPr lang="en-GB" sz="900" dirty="0">
                <a:solidFill>
                  <a:schemeClr val="tx1"/>
                </a:solidFill>
              </a:rPr>
              <a:t>g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Therapeutic Intent</a:t>
            </a:r>
            <a:endParaRPr lang="en-US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Modalities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Techniques (optional)</a:t>
            </a:r>
          </a:p>
          <a:p>
            <a:pPr marL="171450" indent="-171450">
              <a:buFontTx/>
              <a:buChar char="-"/>
            </a:pPr>
            <a:r>
              <a:rPr lang="en-US" sz="900" b="1" dirty="0">
                <a:solidFill>
                  <a:schemeClr val="tx1"/>
                </a:solidFill>
              </a:rPr>
              <a:t>Prescribed</a:t>
            </a:r>
            <a:r>
              <a:rPr lang="en-US" sz="900" dirty="0">
                <a:solidFill>
                  <a:schemeClr val="tx1"/>
                </a:solidFill>
              </a:rPr>
              <a:t> Number of Sessions</a:t>
            </a: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Pre</a:t>
            </a:r>
            <a:r>
              <a:rPr lang="en-GB" sz="900" b="1" dirty="0">
                <a:solidFill>
                  <a:schemeClr val="tx1"/>
                </a:solidFill>
              </a:rPr>
              <a:t>s</a:t>
            </a:r>
            <a:r>
              <a:rPr lang="en-CH" sz="900" b="1" dirty="0">
                <a:solidFill>
                  <a:schemeClr val="tx1"/>
                </a:solidFill>
              </a:rPr>
              <a:t>c</a:t>
            </a:r>
            <a:r>
              <a:rPr lang="en-GB" sz="900" b="1" dirty="0">
                <a:solidFill>
                  <a:schemeClr val="tx1"/>
                </a:solidFill>
              </a:rPr>
              <a:t>r</a:t>
            </a:r>
            <a:r>
              <a:rPr lang="en-CH" sz="900" b="1" dirty="0" err="1">
                <a:solidFill>
                  <a:schemeClr val="tx1"/>
                </a:solidFill>
              </a:rPr>
              <a:t>i</a:t>
            </a:r>
            <a:r>
              <a:rPr lang="en-GB" sz="900" b="1" dirty="0">
                <a:solidFill>
                  <a:schemeClr val="tx1"/>
                </a:solidFill>
              </a:rPr>
              <a:t>b</a:t>
            </a:r>
            <a:r>
              <a:rPr lang="en-CH" sz="900" b="1" dirty="0">
                <a:solidFill>
                  <a:schemeClr val="tx1"/>
                </a:solidFill>
              </a:rPr>
              <a:t>e</a:t>
            </a:r>
            <a:r>
              <a:rPr lang="en-GB" sz="900" b="1" dirty="0">
                <a:solidFill>
                  <a:schemeClr val="tx1"/>
                </a:solidFill>
              </a:rPr>
              <a:t>d</a:t>
            </a:r>
            <a:r>
              <a:rPr lang="en-CH" sz="900" dirty="0">
                <a:solidFill>
                  <a:schemeClr val="tx1"/>
                </a:solidFill>
              </a:rPr>
              <a:t> Do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Volume</a:t>
            </a:r>
            <a:endParaRPr lang="en-US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900" b="1" dirty="0">
                <a:solidFill>
                  <a:schemeClr val="tx1"/>
                </a:solidFill>
              </a:rPr>
              <a:t>P</a:t>
            </a:r>
            <a:r>
              <a:rPr lang="en-CH" sz="900" b="1" dirty="0">
                <a:solidFill>
                  <a:schemeClr val="tx1"/>
                </a:solidFill>
              </a:rPr>
              <a:t>r</a:t>
            </a:r>
            <a:r>
              <a:rPr lang="en-GB" sz="900" b="1" dirty="0">
                <a:solidFill>
                  <a:schemeClr val="tx1"/>
                </a:solidFill>
              </a:rPr>
              <a:t>e</a:t>
            </a:r>
            <a:r>
              <a:rPr lang="en-CH" sz="900" b="1" dirty="0">
                <a:solidFill>
                  <a:schemeClr val="tx1"/>
                </a:solidFill>
              </a:rPr>
              <a:t>s</a:t>
            </a:r>
            <a:r>
              <a:rPr lang="en-GB" sz="900" b="1" dirty="0">
                <a:solidFill>
                  <a:schemeClr val="tx1"/>
                </a:solidFill>
              </a:rPr>
              <a:t>c</a:t>
            </a:r>
            <a:r>
              <a:rPr lang="en-CH" sz="900" b="1" dirty="0">
                <a:solidFill>
                  <a:schemeClr val="tx1"/>
                </a:solidFill>
              </a:rPr>
              <a:t>r</a:t>
            </a:r>
            <a:r>
              <a:rPr lang="en-GB" sz="900" b="1" dirty="0" err="1">
                <a:solidFill>
                  <a:schemeClr val="tx1"/>
                </a:solidFill>
              </a:rPr>
              <a:t>i</a:t>
            </a:r>
            <a:r>
              <a:rPr lang="en-CH" sz="900" b="1" dirty="0">
                <a:solidFill>
                  <a:schemeClr val="tx1"/>
                </a:solidFill>
              </a:rPr>
              <a:t>bed </a:t>
            </a:r>
            <a:r>
              <a:rPr lang="en-US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ractions</a:t>
            </a:r>
            <a:r>
              <a:rPr lang="en-US" sz="900" dirty="0">
                <a:solidFill>
                  <a:schemeClr val="tx1"/>
                </a:solidFill>
              </a:rPr>
              <a:t> per Volume</a:t>
            </a:r>
            <a:endParaRPr lang="en-CH" sz="900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7F3F8E-03B2-4E47-87D0-96CC97FAE7E3}"/>
              </a:ext>
            </a:extLst>
          </p:cNvPr>
          <p:cNvSpPr txBox="1"/>
          <p:nvPr/>
        </p:nvSpPr>
        <p:spPr>
          <a:xfrm>
            <a:off x="2456500" y="5767593"/>
            <a:ext cx="3361631" cy="83099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1"/>
                </a:solidFill>
              </a:rPr>
              <a:t>F</a:t>
            </a:r>
            <a:r>
              <a:rPr lang="en-CH" sz="1200" b="1" dirty="0">
                <a:solidFill>
                  <a:schemeClr val="accent1"/>
                </a:solidFill>
              </a:rPr>
              <a:t>r</a:t>
            </a:r>
            <a:r>
              <a:rPr lang="en-GB" sz="1200" b="1" dirty="0">
                <a:solidFill>
                  <a:schemeClr val="accent1"/>
                </a:solidFill>
              </a:rPr>
              <a:t>a</a:t>
            </a:r>
            <a:r>
              <a:rPr lang="en-CH" sz="1200" b="1" dirty="0">
                <a:solidFill>
                  <a:schemeClr val="accent1"/>
                </a:solidFill>
              </a:rPr>
              <a:t>c</a:t>
            </a:r>
            <a:r>
              <a:rPr lang="en-GB" sz="1200" b="1" dirty="0">
                <a:solidFill>
                  <a:schemeClr val="accent1"/>
                </a:solidFill>
              </a:rPr>
              <a:t>t</a:t>
            </a:r>
            <a:r>
              <a:rPr lang="en-CH" sz="1200" b="1" dirty="0" err="1">
                <a:solidFill>
                  <a:schemeClr val="accent1"/>
                </a:solidFill>
              </a:rPr>
              <a:t>i</a:t>
            </a:r>
            <a:r>
              <a:rPr lang="en-GB" sz="1200" b="1" dirty="0">
                <a:solidFill>
                  <a:schemeClr val="accent1"/>
                </a:solidFill>
              </a:rPr>
              <a:t>o</a:t>
            </a:r>
            <a:r>
              <a:rPr lang="en-CH" sz="1200" b="1" dirty="0">
                <a:solidFill>
                  <a:schemeClr val="accent1"/>
                </a:solidFill>
              </a:rPr>
              <a:t>n</a:t>
            </a:r>
            <a:r>
              <a:rPr lang="en-US" sz="1200" b="1" dirty="0">
                <a:solidFill>
                  <a:schemeClr val="accent1"/>
                </a:solidFill>
              </a:rPr>
              <a:t> Request</a:t>
            </a:r>
            <a:br>
              <a:rPr lang="en-CH" sz="900" b="1" dirty="0">
                <a:solidFill>
                  <a:schemeClr val="tx1"/>
                </a:solidFill>
              </a:rPr>
            </a:br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US" sz="900" dirty="0">
                <a:solidFill>
                  <a:schemeClr val="tx1"/>
                </a:solidFill>
              </a:rPr>
              <a:t>request to treat a single fraction</a:t>
            </a:r>
            <a:r>
              <a:rPr lang="en-CH" sz="9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F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a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 err="1">
                <a:solidFill>
                  <a:schemeClr val="tx1"/>
                </a:solidFill>
              </a:rPr>
              <a:t>tion</a:t>
            </a:r>
            <a:r>
              <a:rPr lang="en-CH" sz="900" dirty="0">
                <a:solidFill>
                  <a:schemeClr val="tx1"/>
                </a:solidFill>
              </a:rPr>
              <a:t> Number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Resumption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p</a:t>
            </a:r>
            <a:r>
              <a:rPr lang="en-GB" sz="900" dirty="0">
                <a:solidFill>
                  <a:schemeClr val="tx1"/>
                </a:solidFill>
              </a:rPr>
              <a:t>l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D</a:t>
            </a:r>
            <a:r>
              <a:rPr lang="en-CH" sz="900" dirty="0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) if specific plan(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).</a:t>
            </a:r>
            <a:endParaRPr lang="en-CH" sz="900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9517CB-7624-4D8D-9C38-F3FA37B83519}"/>
              </a:ext>
            </a:extLst>
          </p:cNvPr>
          <p:cNvSpPr txBox="1"/>
          <p:nvPr/>
        </p:nvSpPr>
        <p:spPr>
          <a:xfrm>
            <a:off x="8785423" y="1020680"/>
            <a:ext cx="2021834" cy="138499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1"/>
                </a:solidFill>
              </a:defRPr>
            </a:lvl1pPr>
          </a:lstStyle>
          <a:p>
            <a:r>
              <a:rPr lang="en-CH" sz="1200" dirty="0"/>
              <a:t>Course</a:t>
            </a:r>
            <a:r>
              <a:rPr lang="en-US" sz="1200" dirty="0"/>
              <a:t> Summary</a:t>
            </a:r>
            <a:endParaRPr lang="en-CH" sz="1200" dirty="0"/>
          </a:p>
          <a:p>
            <a:pPr marL="171450" indent="-171450">
              <a:buFontTx/>
              <a:buChar char="-"/>
            </a:pPr>
            <a:r>
              <a:rPr lang="en-GB" sz="900" b="0" dirty="0">
                <a:solidFill>
                  <a:schemeClr val="tx1"/>
                </a:solidFill>
              </a:rPr>
              <a:t>B</a:t>
            </a:r>
            <a:r>
              <a:rPr lang="en-CH" sz="900" b="0" dirty="0">
                <a:solidFill>
                  <a:schemeClr val="tx1"/>
                </a:solidFill>
              </a:rPr>
              <a:t>o</a:t>
            </a:r>
            <a:r>
              <a:rPr lang="en-GB" sz="900" b="0" dirty="0">
                <a:solidFill>
                  <a:schemeClr val="tx1"/>
                </a:solidFill>
              </a:rPr>
              <a:t>d</a:t>
            </a:r>
            <a:r>
              <a:rPr lang="en-CH" sz="900" b="0" dirty="0">
                <a:solidFill>
                  <a:schemeClr val="tx1"/>
                </a:solidFill>
              </a:rPr>
              <a:t>y </a:t>
            </a:r>
            <a:r>
              <a:rPr lang="en-GB" sz="900" b="0" dirty="0">
                <a:solidFill>
                  <a:schemeClr val="tx1"/>
                </a:solidFill>
              </a:rPr>
              <a:t>S</a:t>
            </a:r>
            <a:r>
              <a:rPr lang="en-CH" sz="900" b="0" dirty="0" err="1">
                <a:solidFill>
                  <a:schemeClr val="tx1"/>
                </a:solidFill>
              </a:rPr>
              <a:t>ite</a:t>
            </a:r>
            <a:endParaRPr lang="en-CH" sz="9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b="0" dirty="0">
                <a:solidFill>
                  <a:schemeClr val="tx1"/>
                </a:solidFill>
              </a:rPr>
              <a:t>D</a:t>
            </a:r>
            <a:r>
              <a:rPr lang="en-GB" sz="900" b="0" dirty="0" err="1">
                <a:solidFill>
                  <a:schemeClr val="tx1"/>
                </a:solidFill>
              </a:rPr>
              <a:t>i</a:t>
            </a:r>
            <a:r>
              <a:rPr lang="en-CH" sz="900" b="0" dirty="0">
                <a:solidFill>
                  <a:schemeClr val="tx1"/>
                </a:solidFill>
              </a:rPr>
              <a:t>a</a:t>
            </a:r>
            <a:r>
              <a:rPr lang="en-GB" sz="900" b="0" dirty="0">
                <a:solidFill>
                  <a:schemeClr val="tx1"/>
                </a:solidFill>
              </a:rPr>
              <a:t>g</a:t>
            </a:r>
            <a:r>
              <a:rPr lang="en-CH" sz="900" b="0" dirty="0">
                <a:solidFill>
                  <a:schemeClr val="tx1"/>
                </a:solidFill>
              </a:rPr>
              <a:t>n</a:t>
            </a:r>
            <a:r>
              <a:rPr lang="en-GB" sz="900" b="0" dirty="0">
                <a:solidFill>
                  <a:schemeClr val="tx1"/>
                </a:solidFill>
              </a:rPr>
              <a:t>o</a:t>
            </a:r>
            <a:r>
              <a:rPr lang="en-CH" sz="900" b="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900" b="0" dirty="0">
                <a:solidFill>
                  <a:schemeClr val="tx1"/>
                </a:solidFill>
              </a:rPr>
              <a:t>Therapeutic Intent</a:t>
            </a:r>
            <a:endParaRPr lang="en-US" sz="9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b="0" dirty="0">
                <a:solidFill>
                  <a:schemeClr val="tx1"/>
                </a:solidFill>
              </a:rPr>
              <a:t>Modalities</a:t>
            </a:r>
          </a:p>
          <a:p>
            <a:pPr marL="171450" indent="-171450">
              <a:buFontTx/>
              <a:buChar char="-"/>
            </a:pPr>
            <a:r>
              <a:rPr lang="en-US" sz="900" b="0" dirty="0">
                <a:solidFill>
                  <a:schemeClr val="tx1"/>
                </a:solidFill>
              </a:rPr>
              <a:t>Techniques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Delivered</a:t>
            </a:r>
            <a:r>
              <a:rPr lang="en-US" sz="900" b="0" dirty="0">
                <a:solidFill>
                  <a:schemeClr val="tx1"/>
                </a:solidFill>
              </a:rPr>
              <a:t> Number of Sessions</a:t>
            </a:r>
            <a:endParaRPr lang="en-CH" sz="9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Delivered</a:t>
            </a:r>
            <a:r>
              <a:rPr lang="en-CH" sz="900" b="0" dirty="0">
                <a:solidFill>
                  <a:schemeClr val="tx1"/>
                </a:solidFill>
              </a:rPr>
              <a:t> Dose per Volume</a:t>
            </a:r>
            <a:endParaRPr lang="en-US" sz="9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Delivered</a:t>
            </a:r>
            <a:r>
              <a:rPr lang="en-GB" sz="900" b="0" dirty="0">
                <a:solidFill>
                  <a:schemeClr val="tx1"/>
                </a:solidFill>
              </a:rPr>
              <a:t> Fractions per Volume</a:t>
            </a:r>
            <a:endParaRPr lang="en-CH" sz="900" b="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553DCC-847B-4EC5-921A-A10FD3347C39}"/>
              </a:ext>
            </a:extLst>
          </p:cNvPr>
          <p:cNvSpPr txBox="1"/>
          <p:nvPr/>
        </p:nvSpPr>
        <p:spPr>
          <a:xfrm>
            <a:off x="8375727" y="3098759"/>
            <a:ext cx="2243938" cy="83099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CH" sz="1200" b="1" dirty="0">
                <a:solidFill>
                  <a:schemeClr val="accent1"/>
                </a:solidFill>
              </a:rPr>
              <a:t>Treatment Phase</a:t>
            </a:r>
            <a:endParaRPr lang="en-US" sz="1200" b="1" dirty="0">
              <a:solidFill>
                <a:schemeClr val="accent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Techniques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Number of Fractions</a:t>
            </a: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Dose per Volume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C2FAC4-05C0-46E3-805D-A36C70F17F1F}"/>
              </a:ext>
            </a:extLst>
          </p:cNvPr>
          <p:cNvSpPr txBox="1"/>
          <p:nvPr/>
        </p:nvSpPr>
        <p:spPr>
          <a:xfrm>
            <a:off x="8067426" y="5632653"/>
            <a:ext cx="2780029" cy="110799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</a:rPr>
              <a:t>Treatment</a:t>
            </a:r>
            <a:r>
              <a:rPr lang="en-CH" sz="1200" b="1" dirty="0">
                <a:solidFill>
                  <a:schemeClr val="accent1"/>
                </a:solidFill>
              </a:rPr>
              <a:t> </a:t>
            </a:r>
            <a:r>
              <a:rPr lang="en-GB" sz="1200" b="1" dirty="0">
                <a:solidFill>
                  <a:schemeClr val="accent1"/>
                </a:solidFill>
              </a:rPr>
              <a:t>F</a:t>
            </a:r>
            <a:r>
              <a:rPr lang="en-CH" sz="1200" b="1" dirty="0" err="1">
                <a:solidFill>
                  <a:schemeClr val="accent1"/>
                </a:solidFill>
              </a:rPr>
              <a:t>raction</a:t>
            </a:r>
            <a:endParaRPr lang="en-CH" sz="1200" b="1" dirty="0">
              <a:solidFill>
                <a:schemeClr val="accent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Delivered Fraction Dose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Volume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ype</a:t>
            </a:r>
            <a:r>
              <a:rPr lang="en-CH" sz="900" dirty="0">
                <a:solidFill>
                  <a:schemeClr val="tx1"/>
                </a:solidFill>
              </a:rPr>
              <a:t> of record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n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US" sz="900" dirty="0">
                <a:solidFill>
                  <a:schemeClr val="tx1"/>
                </a:solidFill>
              </a:rPr>
              <a:t> (Phase)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n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US" sz="900" dirty="0">
                <a:solidFill>
                  <a:schemeClr val="tx1"/>
                </a:solidFill>
              </a:rPr>
              <a:t> (Plan)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Resumption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p</a:t>
            </a:r>
            <a:r>
              <a:rPr lang="en-GB" sz="900" dirty="0">
                <a:solidFill>
                  <a:schemeClr val="tx1"/>
                </a:solidFill>
              </a:rPr>
              <a:t>l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n 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DICOM Refer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endParaRPr lang="en-CH" sz="900" dirty="0">
              <a:solidFill>
                <a:schemeClr val="tx1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01E17AD-0DFE-4643-B712-07D84767FDE9}"/>
              </a:ext>
            </a:extLst>
          </p:cNvPr>
          <p:cNvCxnSpPr>
            <a:cxnSpLocks/>
          </p:cNvCxnSpPr>
          <p:nvPr/>
        </p:nvCxnSpPr>
        <p:spPr>
          <a:xfrm flipH="1">
            <a:off x="5756679" y="1343871"/>
            <a:ext cx="30063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56EA70-BD6D-4D65-A8B4-58221D5B6996}"/>
              </a:ext>
            </a:extLst>
          </p:cNvPr>
          <p:cNvCxnSpPr>
            <a:cxnSpLocks/>
            <a:stCxn id="37" idx="3"/>
            <a:endCxn id="7" idx="1"/>
          </p:cNvCxnSpPr>
          <p:nvPr/>
        </p:nvCxnSpPr>
        <p:spPr>
          <a:xfrm>
            <a:off x="2903462" y="1866356"/>
            <a:ext cx="735288" cy="1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228B7240-1B7F-44E8-892D-116544650170}"/>
              </a:ext>
            </a:extLst>
          </p:cNvPr>
          <p:cNvCxnSpPr>
            <a:cxnSpLocks/>
            <a:stCxn id="12" idx="1"/>
            <a:endCxn id="9" idx="3"/>
          </p:cNvCxnSpPr>
          <p:nvPr/>
        </p:nvCxnSpPr>
        <p:spPr>
          <a:xfrm flipH="1" flipV="1">
            <a:off x="5818131" y="6183092"/>
            <a:ext cx="2249295" cy="355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6D6D7C9-16A2-4352-BC65-059850471606}"/>
              </a:ext>
            </a:extLst>
          </p:cNvPr>
          <p:cNvSpPr txBox="1"/>
          <p:nvPr/>
        </p:nvSpPr>
        <p:spPr>
          <a:xfrm>
            <a:off x="192815" y="1104609"/>
            <a:ext cx="2710647" cy="152349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CH" sz="1200" b="1" dirty="0">
                <a:solidFill>
                  <a:schemeClr val="accent1"/>
                </a:solidFill>
              </a:rPr>
              <a:t>I</a:t>
            </a:r>
            <a:r>
              <a:rPr lang="en-GB" sz="1200" b="1" dirty="0">
                <a:solidFill>
                  <a:schemeClr val="accent1"/>
                </a:solidFill>
              </a:rPr>
              <a:t>n</a:t>
            </a:r>
            <a:r>
              <a:rPr lang="en-CH" sz="1200" b="1" dirty="0">
                <a:solidFill>
                  <a:schemeClr val="accent1"/>
                </a:solidFill>
              </a:rPr>
              <a:t>t</a:t>
            </a:r>
            <a:r>
              <a:rPr lang="en-GB" sz="1200" b="1" dirty="0">
                <a:solidFill>
                  <a:schemeClr val="accent1"/>
                </a:solidFill>
              </a:rPr>
              <a:t>e</a:t>
            </a:r>
            <a:r>
              <a:rPr lang="en-CH" sz="1200" b="1" dirty="0" err="1">
                <a:solidFill>
                  <a:schemeClr val="accent1"/>
                </a:solidFill>
              </a:rPr>
              <a:t>nt</a:t>
            </a:r>
            <a:r>
              <a:rPr lang="en-CH" sz="1200" b="1" dirty="0">
                <a:solidFill>
                  <a:schemeClr val="accent1"/>
                </a:solidFill>
              </a:rPr>
              <a:t> </a:t>
            </a:r>
          </a:p>
          <a:p>
            <a:r>
              <a:rPr lang="en-CH" sz="900" dirty="0" err="1">
                <a:solidFill>
                  <a:schemeClr val="tx1"/>
                </a:solidFill>
              </a:rPr>
              <a:t>RadiotherapyIntent</a:t>
            </a:r>
            <a:br>
              <a:rPr lang="en-CH" sz="900" dirty="0">
                <a:solidFill>
                  <a:schemeClr val="tx1"/>
                </a:solidFill>
              </a:rPr>
            </a:br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US" sz="900" dirty="0">
                <a:solidFill>
                  <a:schemeClr val="tx1"/>
                </a:solidFill>
              </a:rPr>
              <a:t>intent to treat</a:t>
            </a:r>
            <a:r>
              <a:rPr lang="en-CH" sz="900" dirty="0">
                <a:solidFill>
                  <a:schemeClr val="tx1"/>
                </a:solidFill>
              </a:rPr>
              <a:t> with radiotherapy)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B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d</a:t>
            </a:r>
            <a:r>
              <a:rPr lang="en-CH" sz="900" dirty="0">
                <a:solidFill>
                  <a:schemeClr val="tx1"/>
                </a:solidFill>
              </a:rPr>
              <a:t>y 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 err="1">
                <a:solidFill>
                  <a:schemeClr val="tx1"/>
                </a:solidFill>
              </a:rPr>
              <a:t>ite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</a:t>
            </a:r>
            <a:r>
              <a:rPr lang="en-GB" sz="900" dirty="0" err="1">
                <a:solidFill>
                  <a:schemeClr val="tx1"/>
                </a:solidFill>
              </a:rPr>
              <a:t>i</a:t>
            </a:r>
            <a:r>
              <a:rPr lang="en-CH" sz="900" dirty="0">
                <a:solidFill>
                  <a:schemeClr val="tx1"/>
                </a:solidFill>
              </a:rPr>
              <a:t>a</a:t>
            </a:r>
            <a:r>
              <a:rPr lang="en-GB" sz="900" dirty="0">
                <a:solidFill>
                  <a:schemeClr val="tx1"/>
                </a:solidFill>
              </a:rPr>
              <a:t>g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Therapeutic Intent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Modalities (optional)</a:t>
            </a:r>
          </a:p>
          <a:p>
            <a:pPr marL="171450" indent="-171450">
              <a:buFontTx/>
              <a:buChar char="-"/>
            </a:pPr>
            <a:r>
              <a:rPr lang="en-US" sz="900" b="1" dirty="0">
                <a:solidFill>
                  <a:schemeClr val="tx1"/>
                </a:solidFill>
              </a:rPr>
              <a:t>Intended </a:t>
            </a:r>
            <a:r>
              <a:rPr lang="en-US" sz="900" dirty="0">
                <a:solidFill>
                  <a:schemeClr val="tx1"/>
                </a:solidFill>
              </a:rPr>
              <a:t>Number of Sessions (optional)</a:t>
            </a:r>
          </a:p>
          <a:p>
            <a:pPr marL="171450" indent="-171450">
              <a:buFontTx/>
              <a:buChar char="-"/>
            </a:pPr>
            <a:r>
              <a:rPr lang="en-GB" sz="900" b="1" dirty="0">
                <a:solidFill>
                  <a:schemeClr val="tx1"/>
                </a:solidFill>
              </a:rPr>
              <a:t>Intended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f Fractions</a:t>
            </a:r>
            <a:r>
              <a:rPr lang="en-US" sz="900" dirty="0">
                <a:solidFill>
                  <a:schemeClr val="tx1"/>
                </a:solidFill>
              </a:rPr>
              <a:t> (optional)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b="1" dirty="0">
                <a:solidFill>
                  <a:schemeClr val="tx1"/>
                </a:solidFill>
              </a:rPr>
              <a:t>Intended</a:t>
            </a:r>
            <a:r>
              <a:rPr lang="en-CH" sz="900" dirty="0">
                <a:solidFill>
                  <a:schemeClr val="tx1"/>
                </a:solidFill>
              </a:rPr>
              <a:t> Do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US" sz="900" dirty="0">
                <a:solidFill>
                  <a:schemeClr val="tx1"/>
                </a:solidFill>
              </a:rPr>
              <a:t>Target </a:t>
            </a:r>
            <a:r>
              <a:rPr lang="en-CH" sz="900" dirty="0">
                <a:solidFill>
                  <a:schemeClr val="tx1"/>
                </a:solidFill>
              </a:rPr>
              <a:t>Volume </a:t>
            </a:r>
            <a:r>
              <a:rPr lang="en-US" sz="900" dirty="0">
                <a:solidFill>
                  <a:schemeClr val="tx1"/>
                </a:solidFill>
              </a:rPr>
              <a:t>(optional)</a:t>
            </a:r>
            <a:endParaRPr lang="en-CH" sz="900" dirty="0">
              <a:solidFill>
                <a:schemeClr val="tx1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2F2F3E7-67EA-429D-AC62-9951A99F7F6E}"/>
              </a:ext>
            </a:extLst>
          </p:cNvPr>
          <p:cNvSpPr txBox="1"/>
          <p:nvPr/>
        </p:nvSpPr>
        <p:spPr>
          <a:xfrm>
            <a:off x="3638750" y="3002446"/>
            <a:ext cx="2096476" cy="110799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1"/>
                </a:solidFill>
              </a:rPr>
              <a:t>Phase</a:t>
            </a:r>
            <a:r>
              <a:rPr lang="en-CH" sz="1200" b="1" dirty="0">
                <a:solidFill>
                  <a:schemeClr val="accent1"/>
                </a:solidFill>
              </a:rPr>
              <a:t> Prescription</a:t>
            </a:r>
          </a:p>
          <a:p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 err="1">
                <a:solidFill>
                  <a:schemeClr val="tx1"/>
                </a:solidFill>
              </a:rPr>
              <a:t>ies</a:t>
            </a:r>
            <a:r>
              <a:rPr lang="en-CH" sz="900" dirty="0">
                <a:solidFill>
                  <a:schemeClr val="tx1"/>
                </a:solidFill>
              </a:rPr>
              <a:t> of 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q</a:t>
            </a:r>
            <a:r>
              <a:rPr lang="en-GB" sz="900" dirty="0">
                <a:solidFill>
                  <a:schemeClr val="tx1"/>
                </a:solidFill>
              </a:rPr>
              <a:t>u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v</a:t>
            </a:r>
            <a:r>
              <a:rPr lang="en-CH" sz="900" dirty="0">
                <a:solidFill>
                  <a:schemeClr val="tx1"/>
                </a:solidFill>
              </a:rPr>
              <a:t>a</a:t>
            </a:r>
            <a:r>
              <a:rPr lang="en-GB" sz="900" dirty="0">
                <a:solidFill>
                  <a:schemeClr val="tx1"/>
                </a:solidFill>
              </a:rPr>
              <a:t>l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t 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s to a (sub-)set of volumes</a:t>
            </a:r>
            <a:r>
              <a:rPr lang="en-CH" sz="9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Techniques</a:t>
            </a:r>
          </a:p>
          <a:p>
            <a:pPr marL="171450" indent="-171450">
              <a:buFontTx/>
              <a:buChar char="-"/>
            </a:pPr>
            <a:r>
              <a:rPr lang="en-GB" sz="900" b="1" dirty="0">
                <a:solidFill>
                  <a:schemeClr val="tx1"/>
                </a:solidFill>
              </a:rPr>
              <a:t>P</a:t>
            </a:r>
            <a:r>
              <a:rPr lang="en-CH" sz="900" b="1" dirty="0">
                <a:solidFill>
                  <a:schemeClr val="tx1"/>
                </a:solidFill>
              </a:rPr>
              <a:t>r</a:t>
            </a:r>
            <a:r>
              <a:rPr lang="en-GB" sz="900" b="1" dirty="0">
                <a:solidFill>
                  <a:schemeClr val="tx1"/>
                </a:solidFill>
              </a:rPr>
              <a:t>e</a:t>
            </a:r>
            <a:r>
              <a:rPr lang="en-CH" sz="900" b="1" dirty="0">
                <a:solidFill>
                  <a:schemeClr val="tx1"/>
                </a:solidFill>
              </a:rPr>
              <a:t>s</a:t>
            </a:r>
            <a:r>
              <a:rPr lang="en-GB" sz="900" b="1" dirty="0">
                <a:solidFill>
                  <a:schemeClr val="tx1"/>
                </a:solidFill>
              </a:rPr>
              <a:t>c</a:t>
            </a:r>
            <a:r>
              <a:rPr lang="en-CH" sz="900" b="1" dirty="0">
                <a:solidFill>
                  <a:schemeClr val="tx1"/>
                </a:solidFill>
              </a:rPr>
              <a:t>r</a:t>
            </a:r>
            <a:r>
              <a:rPr lang="en-GB" sz="900" b="1" dirty="0" err="1">
                <a:solidFill>
                  <a:schemeClr val="tx1"/>
                </a:solidFill>
              </a:rPr>
              <a:t>i</a:t>
            </a:r>
            <a:r>
              <a:rPr lang="en-CH" sz="900" b="1" dirty="0">
                <a:solidFill>
                  <a:schemeClr val="tx1"/>
                </a:solidFill>
              </a:rPr>
              <a:t>bed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f Fractions</a:t>
            </a: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Pre</a:t>
            </a:r>
            <a:r>
              <a:rPr lang="en-GB" sz="900" b="1" dirty="0">
                <a:solidFill>
                  <a:schemeClr val="tx1"/>
                </a:solidFill>
              </a:rPr>
              <a:t>s</a:t>
            </a:r>
            <a:r>
              <a:rPr lang="en-CH" sz="900" b="1" dirty="0">
                <a:solidFill>
                  <a:schemeClr val="tx1"/>
                </a:solidFill>
              </a:rPr>
              <a:t>c</a:t>
            </a:r>
            <a:r>
              <a:rPr lang="en-GB" sz="900" b="1" dirty="0">
                <a:solidFill>
                  <a:schemeClr val="tx1"/>
                </a:solidFill>
              </a:rPr>
              <a:t>r</a:t>
            </a:r>
            <a:r>
              <a:rPr lang="en-CH" sz="900" b="1" dirty="0" err="1">
                <a:solidFill>
                  <a:schemeClr val="tx1"/>
                </a:solidFill>
              </a:rPr>
              <a:t>i</a:t>
            </a:r>
            <a:r>
              <a:rPr lang="en-GB" sz="900" b="1" dirty="0">
                <a:solidFill>
                  <a:schemeClr val="tx1"/>
                </a:solidFill>
              </a:rPr>
              <a:t>b</a:t>
            </a:r>
            <a:r>
              <a:rPr lang="en-CH" sz="900" b="1" dirty="0">
                <a:solidFill>
                  <a:schemeClr val="tx1"/>
                </a:solidFill>
              </a:rPr>
              <a:t>e</a:t>
            </a:r>
            <a:r>
              <a:rPr lang="en-GB" sz="900" b="1" dirty="0">
                <a:solidFill>
                  <a:schemeClr val="tx1"/>
                </a:solidFill>
              </a:rPr>
              <a:t>d</a:t>
            </a:r>
            <a:r>
              <a:rPr lang="en-CH" sz="900" b="1" dirty="0">
                <a:solidFill>
                  <a:schemeClr val="tx1"/>
                </a:solidFill>
              </a:rPr>
              <a:t> </a:t>
            </a:r>
            <a:r>
              <a:rPr lang="en-CH" sz="900" dirty="0">
                <a:solidFill>
                  <a:schemeClr val="tx1"/>
                </a:solidFill>
              </a:rPr>
              <a:t>Do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Volume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D93DA684-4141-475A-B914-5C348FC5FE0F}"/>
              </a:ext>
            </a:extLst>
          </p:cNvPr>
          <p:cNvCxnSpPr>
            <a:cxnSpLocks/>
            <a:stCxn id="53" idx="1"/>
            <a:endCxn id="55" idx="3"/>
          </p:cNvCxnSpPr>
          <p:nvPr/>
        </p:nvCxnSpPr>
        <p:spPr>
          <a:xfrm flipH="1">
            <a:off x="5319818" y="4805641"/>
            <a:ext cx="27617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BE0D0F86-55FA-4C81-8997-F93DAE58F446}"/>
              </a:ext>
            </a:extLst>
          </p:cNvPr>
          <p:cNvCxnSpPr>
            <a:cxnSpLocks/>
          </p:cNvCxnSpPr>
          <p:nvPr/>
        </p:nvCxnSpPr>
        <p:spPr>
          <a:xfrm>
            <a:off x="4795784" y="2699133"/>
            <a:ext cx="0" cy="284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53C20D11-68EB-4955-997A-542BDBFAD77F}"/>
              </a:ext>
            </a:extLst>
          </p:cNvPr>
          <p:cNvCxnSpPr>
            <a:cxnSpLocks/>
          </p:cNvCxnSpPr>
          <p:nvPr/>
        </p:nvCxnSpPr>
        <p:spPr>
          <a:xfrm>
            <a:off x="4822375" y="4113992"/>
            <a:ext cx="0" cy="212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616AF9A6-126A-4824-AE8C-5216E9F2B582}"/>
              </a:ext>
            </a:extLst>
          </p:cNvPr>
          <p:cNvCxnSpPr>
            <a:cxnSpLocks/>
          </p:cNvCxnSpPr>
          <p:nvPr/>
        </p:nvCxnSpPr>
        <p:spPr>
          <a:xfrm>
            <a:off x="10369409" y="3929756"/>
            <a:ext cx="0" cy="1705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B934EB4B-92BF-4BBE-825F-C5FDB656E523}"/>
              </a:ext>
            </a:extLst>
          </p:cNvPr>
          <p:cNvCxnSpPr>
            <a:cxnSpLocks/>
          </p:cNvCxnSpPr>
          <p:nvPr/>
        </p:nvCxnSpPr>
        <p:spPr>
          <a:xfrm>
            <a:off x="10697819" y="2405675"/>
            <a:ext cx="0" cy="3216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B79D341-BABB-49A0-A008-7045A4D91FB4}"/>
              </a:ext>
            </a:extLst>
          </p:cNvPr>
          <p:cNvSpPr txBox="1"/>
          <p:nvPr/>
        </p:nvSpPr>
        <p:spPr>
          <a:xfrm>
            <a:off x="6390975" y="2180875"/>
            <a:ext cx="1416538" cy="115416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1"/>
                </a:solidFill>
              </a:rPr>
              <a:t>Radiotherapy Volume</a:t>
            </a:r>
            <a:endParaRPr lang="en-CH" sz="1200" b="1" dirty="0">
              <a:solidFill>
                <a:schemeClr val="accent1"/>
              </a:solidFill>
            </a:endParaRPr>
          </a:p>
          <a:p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US" sz="900" dirty="0">
                <a:solidFill>
                  <a:schemeClr val="tx1"/>
                </a:solidFill>
              </a:rPr>
              <a:t>Targets or OARs</a:t>
            </a:r>
            <a:r>
              <a:rPr lang="en-CH" sz="9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Name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Technical Identifier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Type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location / anatomy</a:t>
            </a:r>
            <a:endParaRPr lang="en-CH" sz="900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1D35024-94FE-4DF6-AF8D-217226CF0F8D}"/>
              </a:ext>
            </a:extLst>
          </p:cNvPr>
          <p:cNvCxnSpPr>
            <a:cxnSpLocks/>
            <a:stCxn id="10" idx="1"/>
            <a:endCxn id="41" idx="3"/>
          </p:cNvCxnSpPr>
          <p:nvPr/>
        </p:nvCxnSpPr>
        <p:spPr>
          <a:xfrm flipH="1">
            <a:off x="7807513" y="1713178"/>
            <a:ext cx="977910" cy="1044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898A85B-F0BE-4D3A-ACF3-1BA0CCBE3D08}"/>
              </a:ext>
            </a:extLst>
          </p:cNvPr>
          <p:cNvCxnSpPr>
            <a:cxnSpLocks/>
            <a:stCxn id="11" idx="1"/>
            <a:endCxn id="41" idx="3"/>
          </p:cNvCxnSpPr>
          <p:nvPr/>
        </p:nvCxnSpPr>
        <p:spPr>
          <a:xfrm flipH="1" flipV="1">
            <a:off x="7807513" y="2757956"/>
            <a:ext cx="568214" cy="756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0C3D02D3-8963-49A8-AD5B-AB625B1BB55F}"/>
              </a:ext>
            </a:extLst>
          </p:cNvPr>
          <p:cNvCxnSpPr>
            <a:cxnSpLocks/>
            <a:stCxn id="53" idx="1"/>
            <a:endCxn id="41" idx="2"/>
          </p:cNvCxnSpPr>
          <p:nvPr/>
        </p:nvCxnSpPr>
        <p:spPr>
          <a:xfrm flipH="1" flipV="1">
            <a:off x="7099244" y="3335037"/>
            <a:ext cx="982339" cy="1470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F2D5C69-5319-4D6B-BF40-8C1C2F680716}"/>
              </a:ext>
            </a:extLst>
          </p:cNvPr>
          <p:cNvCxnSpPr>
            <a:cxnSpLocks/>
            <a:stCxn id="51" idx="3"/>
            <a:endCxn id="41" idx="1"/>
          </p:cNvCxnSpPr>
          <p:nvPr/>
        </p:nvCxnSpPr>
        <p:spPr>
          <a:xfrm flipV="1">
            <a:off x="5735226" y="2757956"/>
            <a:ext cx="655749" cy="798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38A9EC6-163E-48FD-8E3D-F27741EB6462}"/>
              </a:ext>
            </a:extLst>
          </p:cNvPr>
          <p:cNvCxnSpPr>
            <a:cxnSpLocks/>
            <a:stCxn id="7" idx="3"/>
            <a:endCxn id="41" idx="1"/>
          </p:cNvCxnSpPr>
          <p:nvPr/>
        </p:nvCxnSpPr>
        <p:spPr>
          <a:xfrm>
            <a:off x="5750236" y="1868137"/>
            <a:ext cx="640739" cy="889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A7C16C4-AA9F-42EE-9AC1-806D64EF143F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3904631" y="271611"/>
            <a:ext cx="129853" cy="484283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A9DD8870-3056-4CD9-B3D2-A6EA20D29F80}"/>
              </a:ext>
            </a:extLst>
          </p:cNvPr>
          <p:cNvSpPr txBox="1"/>
          <p:nvPr/>
        </p:nvSpPr>
        <p:spPr>
          <a:xfrm>
            <a:off x="8081583" y="4320893"/>
            <a:ext cx="1971847" cy="96949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</a:rPr>
              <a:t>Plan Delivery</a:t>
            </a:r>
            <a:endParaRPr lang="en-CH" sz="12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Number of Fractions</a:t>
            </a: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Dose per Volume</a:t>
            </a:r>
            <a:endParaRPr lang="en-US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DICOM Refer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endParaRPr lang="en-CH" sz="900" dirty="0">
              <a:solidFill>
                <a:schemeClr val="tx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EE5F93B-D0C7-4D87-837C-D396A4BD9301}"/>
              </a:ext>
            </a:extLst>
          </p:cNvPr>
          <p:cNvSpPr txBox="1"/>
          <p:nvPr/>
        </p:nvSpPr>
        <p:spPr>
          <a:xfrm>
            <a:off x="1958187" y="4320893"/>
            <a:ext cx="3361631" cy="96949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</a:rPr>
              <a:t>Plan</a:t>
            </a:r>
            <a:endParaRPr lang="en-CH" sz="12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</a:t>
            </a:r>
          </a:p>
          <a:p>
            <a:pPr marL="171450" indent="-171450">
              <a:buFontTx/>
              <a:buChar char="-"/>
            </a:pPr>
            <a:r>
              <a:rPr lang="en-GB" sz="900" b="1" dirty="0">
                <a:solidFill>
                  <a:schemeClr val="tx1"/>
                </a:solidFill>
              </a:rPr>
              <a:t>P</a:t>
            </a:r>
            <a:r>
              <a:rPr lang="en-US" sz="900" b="1" dirty="0" err="1">
                <a:solidFill>
                  <a:schemeClr val="tx1"/>
                </a:solidFill>
              </a:rPr>
              <a:t>lanned</a:t>
            </a:r>
            <a:r>
              <a:rPr lang="en-CH" sz="900" b="1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f Fractions</a:t>
            </a:r>
          </a:p>
          <a:p>
            <a:pPr marL="171450" indent="-171450">
              <a:buFontTx/>
              <a:buChar char="-"/>
            </a:pPr>
            <a:r>
              <a:rPr lang="en-US" sz="900" b="1" dirty="0">
                <a:solidFill>
                  <a:schemeClr val="tx1"/>
                </a:solidFill>
              </a:rPr>
              <a:t>Planned</a:t>
            </a:r>
            <a:r>
              <a:rPr lang="en-CH" sz="900" b="1" dirty="0">
                <a:solidFill>
                  <a:schemeClr val="tx1"/>
                </a:solidFill>
              </a:rPr>
              <a:t> </a:t>
            </a:r>
            <a:r>
              <a:rPr lang="en-CH" sz="900" dirty="0">
                <a:solidFill>
                  <a:schemeClr val="tx1"/>
                </a:solidFill>
              </a:rPr>
              <a:t>Do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Volume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D</a:t>
            </a:r>
            <a:r>
              <a:rPr lang="en-CH" sz="900" dirty="0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endParaRPr lang="en-CH" sz="900" dirty="0">
              <a:solidFill>
                <a:srgbClr val="FF0000"/>
              </a:solidFill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B386554-1EDB-42C7-B048-BEC48A7A8BA0}"/>
              </a:ext>
            </a:extLst>
          </p:cNvPr>
          <p:cNvCxnSpPr>
            <a:cxnSpLocks/>
          </p:cNvCxnSpPr>
          <p:nvPr/>
        </p:nvCxnSpPr>
        <p:spPr>
          <a:xfrm>
            <a:off x="5517852" y="4110442"/>
            <a:ext cx="1" cy="1657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E5287DC-5F3D-4352-BCDA-F850055004CC}"/>
              </a:ext>
            </a:extLst>
          </p:cNvPr>
          <p:cNvCxnSpPr>
            <a:cxnSpLocks/>
          </p:cNvCxnSpPr>
          <p:nvPr/>
        </p:nvCxnSpPr>
        <p:spPr>
          <a:xfrm>
            <a:off x="8972962" y="5258145"/>
            <a:ext cx="0" cy="392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E6384CC-4881-4AB3-A0C1-6AC1E180F125}"/>
              </a:ext>
            </a:extLst>
          </p:cNvPr>
          <p:cNvCxnSpPr>
            <a:cxnSpLocks/>
            <a:stCxn id="12" idx="1"/>
            <a:endCxn id="41" idx="2"/>
          </p:cNvCxnSpPr>
          <p:nvPr/>
        </p:nvCxnSpPr>
        <p:spPr>
          <a:xfrm flipH="1" flipV="1">
            <a:off x="7099244" y="3335037"/>
            <a:ext cx="968182" cy="2851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9D0E0430-F6B0-4C04-8E04-33318A72CE27}"/>
              </a:ext>
            </a:extLst>
          </p:cNvPr>
          <p:cNvCxnSpPr>
            <a:cxnSpLocks/>
            <a:stCxn id="55" idx="3"/>
            <a:endCxn id="41" idx="2"/>
          </p:cNvCxnSpPr>
          <p:nvPr/>
        </p:nvCxnSpPr>
        <p:spPr>
          <a:xfrm flipV="1">
            <a:off x="5319818" y="3335037"/>
            <a:ext cx="1779426" cy="1470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itle 1">
            <a:extLst>
              <a:ext uri="{FF2B5EF4-FFF2-40B4-BE49-F238E27FC236}">
                <a16:creationId xmlns:a16="http://schemas.microsoft.com/office/drawing/2014/main" id="{89655142-BF9A-48AD-8508-4F71D1C3A562}"/>
              </a:ext>
            </a:extLst>
          </p:cNvPr>
          <p:cNvSpPr txBox="1">
            <a:spLocks/>
          </p:cNvSpPr>
          <p:nvPr/>
        </p:nvSpPr>
        <p:spPr>
          <a:xfrm>
            <a:off x="218531" y="245363"/>
            <a:ext cx="11242646" cy="6175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Resource Types</a:t>
            </a:r>
            <a:endParaRPr lang="en-GB" dirty="0"/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9D029E42-B0FD-4BC0-B686-7DEB4DB15475}"/>
              </a:ext>
            </a:extLst>
          </p:cNvPr>
          <p:cNvSpPr txBox="1">
            <a:spLocks/>
          </p:cNvSpPr>
          <p:nvPr/>
        </p:nvSpPr>
        <p:spPr>
          <a:xfrm>
            <a:off x="6272583" y="1774058"/>
            <a:ext cx="2124943" cy="571959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defPPr>
              <a:defRPr lang="en-US"/>
            </a:defPPr>
            <a:lvl1pPr marR="0" indent="0" fontAlgn="auto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None/>
              <a:tabLst/>
              <a:defRPr sz="1200">
                <a:solidFill>
                  <a:srgbClr val="FF0000"/>
                </a:solidFill>
              </a:defRPr>
            </a:lvl1pPr>
            <a:lvl2pPr marR="0" indent="-228600" fontAlgn="auto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</a:lvl2pPr>
            <a:lvl3pPr marL="685800" marR="0" indent="-228600" fontAlgn="auto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r>
              <a:rPr lang="en-US" dirty="0" err="1"/>
              <a:t>BodyStructure</a:t>
            </a:r>
            <a:endParaRPr lang="en-US" dirty="0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E822D42-5929-4B07-B2D5-598D723EE044}"/>
              </a:ext>
            </a:extLst>
          </p:cNvPr>
          <p:cNvSpPr/>
          <p:nvPr/>
        </p:nvSpPr>
        <p:spPr>
          <a:xfrm>
            <a:off x="7977499" y="803409"/>
            <a:ext cx="2959037" cy="599771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AE1DD5D-8F81-4366-98BC-D7D9C7B90E81}"/>
              </a:ext>
            </a:extLst>
          </p:cNvPr>
          <p:cNvSpPr/>
          <p:nvPr/>
        </p:nvSpPr>
        <p:spPr>
          <a:xfrm>
            <a:off x="88777" y="794530"/>
            <a:ext cx="5774173" cy="59977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712BDA62-6E81-4B9B-91DC-3FFF36D8C561}"/>
              </a:ext>
            </a:extLst>
          </p:cNvPr>
          <p:cNvSpPr/>
          <p:nvPr/>
        </p:nvSpPr>
        <p:spPr>
          <a:xfrm>
            <a:off x="6272583" y="2097800"/>
            <a:ext cx="1626762" cy="136779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2" name="Content Placeholder 2">
            <a:extLst>
              <a:ext uri="{FF2B5EF4-FFF2-40B4-BE49-F238E27FC236}">
                <a16:creationId xmlns:a16="http://schemas.microsoft.com/office/drawing/2014/main" id="{03A17AA7-180B-4853-986B-C8FEC8CE4A5F}"/>
              </a:ext>
            </a:extLst>
          </p:cNvPr>
          <p:cNvSpPr txBox="1">
            <a:spLocks/>
          </p:cNvSpPr>
          <p:nvPr/>
        </p:nvSpPr>
        <p:spPr>
          <a:xfrm>
            <a:off x="7899345" y="531359"/>
            <a:ext cx="2544668" cy="571959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FF0000"/>
                </a:solidFill>
              </a:rPr>
              <a:t>Procedure</a:t>
            </a:r>
          </a:p>
        </p:txBody>
      </p:sp>
      <p:sp>
        <p:nvSpPr>
          <p:cNvPr id="83" name="Content Placeholder 2">
            <a:extLst>
              <a:ext uri="{FF2B5EF4-FFF2-40B4-BE49-F238E27FC236}">
                <a16:creationId xmlns:a16="http://schemas.microsoft.com/office/drawing/2014/main" id="{96769C2C-37E8-4470-B701-9F69DED68044}"/>
              </a:ext>
            </a:extLst>
          </p:cNvPr>
          <p:cNvSpPr txBox="1">
            <a:spLocks/>
          </p:cNvSpPr>
          <p:nvPr/>
        </p:nvSpPr>
        <p:spPr>
          <a:xfrm>
            <a:off x="4292656" y="522481"/>
            <a:ext cx="2671291" cy="410086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FF0000"/>
                </a:solidFill>
              </a:rPr>
              <a:t>ServiceRequest</a:t>
            </a:r>
          </a:p>
        </p:txBody>
      </p:sp>
    </p:spTree>
    <p:extLst>
      <p:ext uri="{BB962C8B-B14F-4D97-AF65-F5344CB8AC3E}">
        <p14:creationId xmlns:p14="http://schemas.microsoft.com/office/powerpoint/2010/main" val="3678302256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8A696504-D839-4BC4-94FE-BDC291DCC601}"/>
              </a:ext>
            </a:extLst>
          </p:cNvPr>
          <p:cNvSpPr/>
          <p:nvPr/>
        </p:nvSpPr>
        <p:spPr>
          <a:xfrm>
            <a:off x="360075" y="5845080"/>
            <a:ext cx="11831925" cy="878355"/>
          </a:xfrm>
          <a:prstGeom prst="rect">
            <a:avLst/>
          </a:prstGeom>
          <a:solidFill>
            <a:schemeClr val="bg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25089-E8B0-44C4-A471-38EA2619A1FF}"/>
              </a:ext>
            </a:extLst>
          </p:cNvPr>
          <p:cNvSpPr txBox="1"/>
          <p:nvPr/>
        </p:nvSpPr>
        <p:spPr>
          <a:xfrm>
            <a:off x="3638750" y="1037140"/>
            <a:ext cx="2111486" cy="166199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1"/>
                </a:solidFill>
              </a:rPr>
              <a:t>Course P</a:t>
            </a:r>
            <a:r>
              <a:rPr lang="en-CH" sz="1200" b="1" dirty="0">
                <a:solidFill>
                  <a:schemeClr val="accent1"/>
                </a:solidFill>
              </a:rPr>
              <a:t>r</a:t>
            </a:r>
            <a:r>
              <a:rPr lang="en-GB" sz="1200" b="1" dirty="0">
                <a:solidFill>
                  <a:schemeClr val="accent1"/>
                </a:solidFill>
              </a:rPr>
              <a:t>e</a:t>
            </a:r>
            <a:r>
              <a:rPr lang="en-CH" sz="1200" b="1" dirty="0">
                <a:solidFill>
                  <a:schemeClr val="accent1"/>
                </a:solidFill>
              </a:rPr>
              <a:t>s</a:t>
            </a:r>
            <a:r>
              <a:rPr lang="en-GB" sz="1200" b="1" dirty="0">
                <a:solidFill>
                  <a:schemeClr val="accent1"/>
                </a:solidFill>
              </a:rPr>
              <a:t>c</a:t>
            </a:r>
            <a:r>
              <a:rPr lang="en-CH" sz="1200" b="1" dirty="0">
                <a:solidFill>
                  <a:schemeClr val="accent1"/>
                </a:solidFill>
              </a:rPr>
              <a:t>r</a:t>
            </a:r>
            <a:r>
              <a:rPr lang="en-GB" sz="1200" b="1" dirty="0" err="1">
                <a:solidFill>
                  <a:schemeClr val="accent1"/>
                </a:solidFill>
              </a:rPr>
              <a:t>i</a:t>
            </a:r>
            <a:r>
              <a:rPr lang="en-CH" sz="1200" b="1" dirty="0" err="1">
                <a:solidFill>
                  <a:schemeClr val="accent1"/>
                </a:solidFill>
              </a:rPr>
              <a:t>ption</a:t>
            </a:r>
            <a:r>
              <a:rPr lang="en-CH" sz="1200" b="1" dirty="0">
                <a:solidFill>
                  <a:schemeClr val="accent1"/>
                </a:solidFill>
              </a:rPr>
              <a:t> </a:t>
            </a:r>
          </a:p>
          <a:p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US" sz="900" dirty="0">
                <a:solidFill>
                  <a:schemeClr val="tx1"/>
                </a:solidFill>
              </a:rPr>
              <a:t>how to treat, covering a </a:t>
            </a:r>
            <a:endParaRPr lang="en-CH" sz="900" dirty="0">
              <a:solidFill>
                <a:schemeClr val="tx1"/>
              </a:solidFill>
            </a:endParaRPr>
          </a:p>
          <a:p>
            <a:r>
              <a:rPr lang="en-US" sz="900" dirty="0">
                <a:solidFill>
                  <a:schemeClr val="tx1"/>
                </a:solidFill>
              </a:rPr>
              <a:t>complete radiotherapy treatment</a:t>
            </a:r>
            <a:r>
              <a:rPr lang="en-CH" sz="9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GB" sz="900" strike="sngStrike" dirty="0">
                <a:solidFill>
                  <a:schemeClr val="tx1"/>
                </a:solidFill>
              </a:rPr>
              <a:t>B</a:t>
            </a:r>
            <a:r>
              <a:rPr lang="en-CH" sz="900" strike="sngStrike" dirty="0">
                <a:solidFill>
                  <a:schemeClr val="tx1"/>
                </a:solidFill>
              </a:rPr>
              <a:t>o</a:t>
            </a:r>
            <a:r>
              <a:rPr lang="en-GB" sz="900" strike="sngStrike" dirty="0">
                <a:solidFill>
                  <a:schemeClr val="tx1"/>
                </a:solidFill>
              </a:rPr>
              <a:t>d</a:t>
            </a:r>
            <a:r>
              <a:rPr lang="en-CH" sz="900" strike="sngStrike" dirty="0">
                <a:solidFill>
                  <a:schemeClr val="tx1"/>
                </a:solidFill>
              </a:rPr>
              <a:t>y </a:t>
            </a:r>
            <a:r>
              <a:rPr lang="en-GB" sz="900" strike="sngStrike" dirty="0">
                <a:solidFill>
                  <a:schemeClr val="tx1"/>
                </a:solidFill>
              </a:rPr>
              <a:t>S</a:t>
            </a:r>
            <a:r>
              <a:rPr lang="en-CH" sz="900" strike="sngStrike" dirty="0" err="1">
                <a:solidFill>
                  <a:schemeClr val="tx1"/>
                </a:solidFill>
              </a:rPr>
              <a:t>ite</a:t>
            </a:r>
            <a:endParaRPr lang="en-CH" sz="900" strike="sngStrike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</a:t>
            </a:r>
            <a:r>
              <a:rPr lang="en-GB" sz="900" dirty="0" err="1">
                <a:solidFill>
                  <a:schemeClr val="tx1"/>
                </a:solidFill>
              </a:rPr>
              <a:t>i</a:t>
            </a:r>
            <a:r>
              <a:rPr lang="en-CH" sz="900" dirty="0">
                <a:solidFill>
                  <a:schemeClr val="tx1"/>
                </a:solidFill>
              </a:rPr>
              <a:t>a</a:t>
            </a:r>
            <a:r>
              <a:rPr lang="en-GB" sz="900" dirty="0">
                <a:solidFill>
                  <a:schemeClr val="tx1"/>
                </a:solidFill>
              </a:rPr>
              <a:t>g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Therapeutic Intent</a:t>
            </a:r>
            <a:endParaRPr lang="en-US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strike="sngStrike" dirty="0">
                <a:solidFill>
                  <a:schemeClr val="tx1"/>
                </a:solidFill>
              </a:rPr>
              <a:t>Modalities</a:t>
            </a:r>
          </a:p>
          <a:p>
            <a:pPr marL="171450" indent="-171450">
              <a:buFontTx/>
              <a:buChar char="-"/>
            </a:pPr>
            <a:r>
              <a:rPr lang="en-US" sz="900" strike="sngStrike" dirty="0">
                <a:solidFill>
                  <a:schemeClr val="tx1"/>
                </a:solidFill>
              </a:rPr>
              <a:t>Techniques (optional)</a:t>
            </a:r>
          </a:p>
          <a:p>
            <a:pPr marL="171450" indent="-171450">
              <a:buFontTx/>
              <a:buChar char="-"/>
            </a:pPr>
            <a:r>
              <a:rPr lang="en-US" sz="900" b="1" strike="sngStrike" dirty="0">
                <a:solidFill>
                  <a:schemeClr val="tx1"/>
                </a:solidFill>
              </a:rPr>
              <a:t>Prescribed</a:t>
            </a:r>
            <a:r>
              <a:rPr lang="en-US" sz="900" strike="sngStrike" dirty="0">
                <a:solidFill>
                  <a:schemeClr val="tx1"/>
                </a:solidFill>
              </a:rPr>
              <a:t> Number of Sessions</a:t>
            </a:r>
          </a:p>
          <a:p>
            <a:pPr marL="171450" indent="-171450">
              <a:buFontTx/>
              <a:buChar char="-"/>
            </a:pPr>
            <a:r>
              <a:rPr lang="en-CH" sz="900" b="1" strike="sngStrike" dirty="0">
                <a:solidFill>
                  <a:schemeClr val="tx1"/>
                </a:solidFill>
              </a:rPr>
              <a:t>Pre</a:t>
            </a:r>
            <a:r>
              <a:rPr lang="en-GB" sz="900" b="1" strike="sngStrike" dirty="0">
                <a:solidFill>
                  <a:schemeClr val="tx1"/>
                </a:solidFill>
              </a:rPr>
              <a:t>s</a:t>
            </a:r>
            <a:r>
              <a:rPr lang="en-CH" sz="900" b="1" strike="sngStrike" dirty="0">
                <a:solidFill>
                  <a:schemeClr val="tx1"/>
                </a:solidFill>
              </a:rPr>
              <a:t>c</a:t>
            </a:r>
            <a:r>
              <a:rPr lang="en-GB" sz="900" b="1" strike="sngStrike" dirty="0">
                <a:solidFill>
                  <a:schemeClr val="tx1"/>
                </a:solidFill>
              </a:rPr>
              <a:t>r</a:t>
            </a:r>
            <a:r>
              <a:rPr lang="en-CH" sz="900" b="1" strike="sngStrike" dirty="0" err="1">
                <a:solidFill>
                  <a:schemeClr val="tx1"/>
                </a:solidFill>
              </a:rPr>
              <a:t>i</a:t>
            </a:r>
            <a:r>
              <a:rPr lang="en-GB" sz="900" b="1" strike="sngStrike" dirty="0">
                <a:solidFill>
                  <a:schemeClr val="tx1"/>
                </a:solidFill>
              </a:rPr>
              <a:t>b</a:t>
            </a:r>
            <a:r>
              <a:rPr lang="en-CH" sz="900" b="1" strike="sngStrike" dirty="0">
                <a:solidFill>
                  <a:schemeClr val="tx1"/>
                </a:solidFill>
              </a:rPr>
              <a:t>e</a:t>
            </a:r>
            <a:r>
              <a:rPr lang="en-GB" sz="900" b="1" strike="sngStrike" dirty="0">
                <a:solidFill>
                  <a:schemeClr val="tx1"/>
                </a:solidFill>
              </a:rPr>
              <a:t>d</a:t>
            </a:r>
            <a:r>
              <a:rPr lang="en-CH" sz="900" strike="sngStrike" dirty="0">
                <a:solidFill>
                  <a:schemeClr val="tx1"/>
                </a:solidFill>
              </a:rPr>
              <a:t> Do</a:t>
            </a:r>
            <a:r>
              <a:rPr lang="en-GB" sz="900" strike="sngStrike" dirty="0">
                <a:solidFill>
                  <a:schemeClr val="tx1"/>
                </a:solidFill>
              </a:rPr>
              <a:t>s</a:t>
            </a:r>
            <a:r>
              <a:rPr lang="en-CH" sz="900" strike="sngStrike" dirty="0">
                <a:solidFill>
                  <a:schemeClr val="tx1"/>
                </a:solidFill>
              </a:rPr>
              <a:t>e </a:t>
            </a:r>
            <a:r>
              <a:rPr lang="en-GB" sz="900" strike="sngStrike" dirty="0">
                <a:solidFill>
                  <a:schemeClr val="tx1"/>
                </a:solidFill>
              </a:rPr>
              <a:t>p</a:t>
            </a:r>
            <a:r>
              <a:rPr lang="en-CH" sz="900" strike="sngStrike" dirty="0">
                <a:solidFill>
                  <a:schemeClr val="tx1"/>
                </a:solidFill>
              </a:rPr>
              <a:t>e</a:t>
            </a:r>
            <a:r>
              <a:rPr lang="en-GB" sz="900" strike="sngStrike" dirty="0">
                <a:solidFill>
                  <a:schemeClr val="tx1"/>
                </a:solidFill>
              </a:rPr>
              <a:t>r</a:t>
            </a:r>
            <a:r>
              <a:rPr lang="en-CH" sz="900" strike="sngStrike" dirty="0">
                <a:solidFill>
                  <a:schemeClr val="tx1"/>
                </a:solidFill>
              </a:rPr>
              <a:t> Volume</a:t>
            </a:r>
            <a:endParaRPr lang="en-US" sz="900" strike="sngStrike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900" b="1" strike="sngStrike" dirty="0">
                <a:solidFill>
                  <a:schemeClr val="tx1"/>
                </a:solidFill>
              </a:rPr>
              <a:t>P</a:t>
            </a:r>
            <a:r>
              <a:rPr lang="en-CH" sz="900" b="1" strike="sngStrike" dirty="0">
                <a:solidFill>
                  <a:schemeClr val="tx1"/>
                </a:solidFill>
              </a:rPr>
              <a:t>r</a:t>
            </a:r>
            <a:r>
              <a:rPr lang="en-GB" sz="900" b="1" strike="sngStrike" dirty="0">
                <a:solidFill>
                  <a:schemeClr val="tx1"/>
                </a:solidFill>
              </a:rPr>
              <a:t>e</a:t>
            </a:r>
            <a:r>
              <a:rPr lang="en-CH" sz="900" b="1" strike="sngStrike" dirty="0">
                <a:solidFill>
                  <a:schemeClr val="tx1"/>
                </a:solidFill>
              </a:rPr>
              <a:t>s</a:t>
            </a:r>
            <a:r>
              <a:rPr lang="en-GB" sz="900" b="1" strike="sngStrike" dirty="0">
                <a:solidFill>
                  <a:schemeClr val="tx1"/>
                </a:solidFill>
              </a:rPr>
              <a:t>c</a:t>
            </a:r>
            <a:r>
              <a:rPr lang="en-CH" sz="900" b="1" strike="sngStrike" dirty="0">
                <a:solidFill>
                  <a:schemeClr val="tx1"/>
                </a:solidFill>
              </a:rPr>
              <a:t>r</a:t>
            </a:r>
            <a:r>
              <a:rPr lang="en-GB" sz="900" b="1" strike="sngStrike" dirty="0" err="1">
                <a:solidFill>
                  <a:schemeClr val="tx1"/>
                </a:solidFill>
              </a:rPr>
              <a:t>i</a:t>
            </a:r>
            <a:r>
              <a:rPr lang="en-CH" sz="900" b="1" strike="sngStrike" dirty="0">
                <a:solidFill>
                  <a:schemeClr val="tx1"/>
                </a:solidFill>
              </a:rPr>
              <a:t>bed </a:t>
            </a:r>
            <a:r>
              <a:rPr lang="en-US" sz="900" strike="sngStrike" dirty="0">
                <a:solidFill>
                  <a:schemeClr val="tx1"/>
                </a:solidFill>
              </a:rPr>
              <a:t>F</a:t>
            </a:r>
            <a:r>
              <a:rPr lang="en-CH" sz="900" strike="sngStrike" dirty="0">
                <a:solidFill>
                  <a:schemeClr val="tx1"/>
                </a:solidFill>
              </a:rPr>
              <a:t>ractions</a:t>
            </a:r>
            <a:r>
              <a:rPr lang="en-US" sz="900" strike="sngStrike" dirty="0">
                <a:solidFill>
                  <a:schemeClr val="tx1"/>
                </a:solidFill>
              </a:rPr>
              <a:t> per Volume</a:t>
            </a:r>
            <a:endParaRPr lang="en-CH" sz="900" strike="sngStrike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7F3F8E-03B2-4E47-87D0-96CC97FAE7E3}"/>
              </a:ext>
            </a:extLst>
          </p:cNvPr>
          <p:cNvSpPr txBox="1"/>
          <p:nvPr/>
        </p:nvSpPr>
        <p:spPr>
          <a:xfrm>
            <a:off x="2456500" y="5767593"/>
            <a:ext cx="3361631" cy="83099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bg1">
                    <a:lumMod val="50000"/>
                  </a:schemeClr>
                </a:solidFill>
              </a:rPr>
              <a:t>F</a:t>
            </a:r>
            <a:r>
              <a:rPr lang="en-CH" sz="1200" b="1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GB" sz="1200" b="1" dirty="0"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en-CH" sz="1200" b="1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GB" sz="1200" b="1" dirty="0">
                <a:solidFill>
                  <a:schemeClr val="bg1">
                    <a:lumMod val="50000"/>
                  </a:schemeClr>
                </a:solidFill>
              </a:rPr>
              <a:t>t</a:t>
            </a:r>
            <a:r>
              <a:rPr lang="en-CH" sz="1200" b="1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GB" sz="1200" b="1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CH" sz="1200" b="1" dirty="0">
                <a:solidFill>
                  <a:schemeClr val="bg1">
                    <a:lumMod val="50000"/>
                  </a:schemeClr>
                </a:solidFill>
              </a:rPr>
              <a:t>n</a:t>
            </a:r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 Request</a:t>
            </a:r>
            <a:br>
              <a:rPr lang="en-CH" sz="900" b="1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request to treat a single fraction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F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CH" sz="900" dirty="0" err="1">
                <a:solidFill>
                  <a:schemeClr val="bg1">
                    <a:lumMod val="50000"/>
                  </a:schemeClr>
                </a:solidFill>
              </a:rPr>
              <a:t>tion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 Number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Resumption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r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m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p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t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e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f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t</a:t>
            </a:r>
            <a:r>
              <a:rPr lang="en-CH" sz="900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n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D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M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f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n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) if specific plan(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9517CB-7624-4D8D-9C38-F3FA37B83519}"/>
              </a:ext>
            </a:extLst>
          </p:cNvPr>
          <p:cNvSpPr txBox="1"/>
          <p:nvPr/>
        </p:nvSpPr>
        <p:spPr>
          <a:xfrm>
            <a:off x="8785423" y="1020680"/>
            <a:ext cx="2021834" cy="138499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>
                <a:solidFill>
                  <a:schemeClr val="accent1"/>
                </a:solidFill>
              </a:defRPr>
            </a:lvl1pPr>
          </a:lstStyle>
          <a:p>
            <a:r>
              <a:rPr lang="en-CH" sz="1200" dirty="0"/>
              <a:t>Course</a:t>
            </a:r>
            <a:r>
              <a:rPr lang="en-US" sz="1200" dirty="0"/>
              <a:t> Summary</a:t>
            </a:r>
            <a:endParaRPr lang="en-CH" sz="1200" dirty="0"/>
          </a:p>
          <a:p>
            <a:pPr marL="171450" indent="-171450">
              <a:buFontTx/>
              <a:buChar char="-"/>
            </a:pPr>
            <a:r>
              <a:rPr lang="en-GB" sz="900" b="0" strike="sngStrike" dirty="0">
                <a:solidFill>
                  <a:schemeClr val="tx1"/>
                </a:solidFill>
              </a:rPr>
              <a:t>B</a:t>
            </a:r>
            <a:r>
              <a:rPr lang="en-CH" sz="900" b="0" strike="sngStrike" dirty="0">
                <a:solidFill>
                  <a:schemeClr val="tx1"/>
                </a:solidFill>
              </a:rPr>
              <a:t>o</a:t>
            </a:r>
            <a:r>
              <a:rPr lang="en-GB" sz="900" b="0" strike="sngStrike" dirty="0">
                <a:solidFill>
                  <a:schemeClr val="tx1"/>
                </a:solidFill>
              </a:rPr>
              <a:t>d</a:t>
            </a:r>
            <a:r>
              <a:rPr lang="en-CH" sz="900" b="0" strike="sngStrike" dirty="0">
                <a:solidFill>
                  <a:schemeClr val="tx1"/>
                </a:solidFill>
              </a:rPr>
              <a:t>y </a:t>
            </a:r>
            <a:r>
              <a:rPr lang="en-GB" sz="900" b="0" strike="sngStrike" dirty="0">
                <a:solidFill>
                  <a:schemeClr val="tx1"/>
                </a:solidFill>
              </a:rPr>
              <a:t>S</a:t>
            </a:r>
            <a:r>
              <a:rPr lang="en-CH" sz="900" b="0" strike="sngStrike" dirty="0" err="1">
                <a:solidFill>
                  <a:schemeClr val="tx1"/>
                </a:solidFill>
              </a:rPr>
              <a:t>ite</a:t>
            </a:r>
            <a:endParaRPr lang="en-CH" sz="900" b="0" strike="sngStrike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b="0" dirty="0">
                <a:solidFill>
                  <a:schemeClr val="tx1"/>
                </a:solidFill>
              </a:rPr>
              <a:t>D</a:t>
            </a:r>
            <a:r>
              <a:rPr lang="en-GB" sz="900" b="0" dirty="0" err="1">
                <a:solidFill>
                  <a:schemeClr val="tx1"/>
                </a:solidFill>
              </a:rPr>
              <a:t>i</a:t>
            </a:r>
            <a:r>
              <a:rPr lang="en-CH" sz="900" b="0" dirty="0">
                <a:solidFill>
                  <a:schemeClr val="tx1"/>
                </a:solidFill>
              </a:rPr>
              <a:t>a</a:t>
            </a:r>
            <a:r>
              <a:rPr lang="en-GB" sz="900" b="0" dirty="0">
                <a:solidFill>
                  <a:schemeClr val="tx1"/>
                </a:solidFill>
              </a:rPr>
              <a:t>g</a:t>
            </a:r>
            <a:r>
              <a:rPr lang="en-CH" sz="900" b="0" dirty="0">
                <a:solidFill>
                  <a:schemeClr val="tx1"/>
                </a:solidFill>
              </a:rPr>
              <a:t>n</a:t>
            </a:r>
            <a:r>
              <a:rPr lang="en-GB" sz="900" b="0" dirty="0">
                <a:solidFill>
                  <a:schemeClr val="tx1"/>
                </a:solidFill>
              </a:rPr>
              <a:t>o</a:t>
            </a:r>
            <a:r>
              <a:rPr lang="en-CH" sz="900" b="0" dirty="0">
                <a:solidFill>
                  <a:schemeClr val="tx1"/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900" b="0" dirty="0">
                <a:solidFill>
                  <a:schemeClr val="tx1"/>
                </a:solidFill>
              </a:rPr>
              <a:t>Therapeutic Intent</a:t>
            </a:r>
            <a:endParaRPr lang="en-US" sz="9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b="0" strike="sngStrike" dirty="0">
                <a:solidFill>
                  <a:schemeClr val="tx1"/>
                </a:solidFill>
              </a:rPr>
              <a:t>Modalities</a:t>
            </a:r>
          </a:p>
          <a:p>
            <a:pPr marL="171450" indent="-171450">
              <a:buFontTx/>
              <a:buChar char="-"/>
            </a:pPr>
            <a:r>
              <a:rPr lang="en-US" sz="900" b="0" strike="sngStrike" dirty="0">
                <a:solidFill>
                  <a:schemeClr val="tx1"/>
                </a:solidFill>
              </a:rPr>
              <a:t>Techniques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Delivered</a:t>
            </a:r>
            <a:r>
              <a:rPr lang="en-US" sz="900" b="0" dirty="0">
                <a:solidFill>
                  <a:schemeClr val="tx1"/>
                </a:solidFill>
              </a:rPr>
              <a:t> Number of Sessions</a:t>
            </a:r>
            <a:endParaRPr lang="en-CH" sz="9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Delivered</a:t>
            </a:r>
            <a:r>
              <a:rPr lang="en-CH" sz="900" b="0" dirty="0">
                <a:solidFill>
                  <a:schemeClr val="tx1"/>
                </a:solidFill>
              </a:rPr>
              <a:t> Dose per Volume</a:t>
            </a:r>
            <a:endParaRPr lang="en-US" sz="900" b="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Delivered</a:t>
            </a:r>
            <a:r>
              <a:rPr lang="en-GB" sz="900" b="0" dirty="0">
                <a:solidFill>
                  <a:schemeClr val="tx1"/>
                </a:solidFill>
              </a:rPr>
              <a:t> Fractions per Volume</a:t>
            </a:r>
            <a:endParaRPr lang="en-CH" sz="900" b="0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553DCC-847B-4EC5-921A-A10FD3347C39}"/>
              </a:ext>
            </a:extLst>
          </p:cNvPr>
          <p:cNvSpPr txBox="1"/>
          <p:nvPr/>
        </p:nvSpPr>
        <p:spPr>
          <a:xfrm>
            <a:off x="8375727" y="3098759"/>
            <a:ext cx="2243938" cy="830997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CH" sz="1200" b="1" dirty="0">
                <a:solidFill>
                  <a:schemeClr val="accent1"/>
                </a:solidFill>
              </a:rPr>
              <a:t>Treatment Phase</a:t>
            </a:r>
            <a:endParaRPr lang="en-US" sz="1200" b="1" dirty="0">
              <a:solidFill>
                <a:schemeClr val="accent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Techniques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Number of Fractions</a:t>
            </a: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Dose per Volume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C2FAC4-05C0-46E3-805D-A36C70F17F1F}"/>
              </a:ext>
            </a:extLst>
          </p:cNvPr>
          <p:cNvSpPr txBox="1"/>
          <p:nvPr/>
        </p:nvSpPr>
        <p:spPr>
          <a:xfrm>
            <a:off x="8067426" y="5632653"/>
            <a:ext cx="2780029" cy="11079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>
                    <a:lumMod val="50000"/>
                  </a:schemeClr>
                </a:solidFill>
              </a:rPr>
              <a:t>Treatment</a:t>
            </a:r>
            <a:r>
              <a:rPr lang="en-CH" sz="12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GB" sz="1200" b="1" dirty="0">
                <a:solidFill>
                  <a:schemeClr val="bg1">
                    <a:lumMod val="50000"/>
                  </a:schemeClr>
                </a:solidFill>
              </a:rPr>
              <a:t>F</a:t>
            </a:r>
            <a:r>
              <a:rPr lang="en-CH" sz="1200" b="1" dirty="0" err="1">
                <a:solidFill>
                  <a:schemeClr val="bg1">
                    <a:lumMod val="50000"/>
                  </a:schemeClr>
                </a:solidFill>
              </a:rPr>
              <a:t>raction</a:t>
            </a:r>
            <a:endParaRPr lang="en-CH" sz="1200" b="1" dirty="0">
              <a:solidFill>
                <a:schemeClr val="bg1">
                  <a:lumMod val="50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Delivered Fraction Dose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p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 Volume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T</a:t>
            </a:r>
            <a:r>
              <a:rPr lang="en-CH" sz="900" dirty="0" err="1">
                <a:solidFill>
                  <a:schemeClr val="bg1">
                    <a:lumMod val="50000"/>
                  </a:schemeClr>
                </a:solidFill>
              </a:rPr>
              <a:t>ype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 of record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F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t</a:t>
            </a:r>
            <a:r>
              <a:rPr lang="en-CH" sz="900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n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N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u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m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b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(Phase)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F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t</a:t>
            </a:r>
            <a:r>
              <a:rPr lang="en-CH" sz="900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n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N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u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m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b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(Plan)</a:t>
            </a:r>
            <a:endParaRPr lang="en-CH" sz="900" dirty="0">
              <a:solidFill>
                <a:schemeClr val="bg1">
                  <a:lumMod val="50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Resumption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r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m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p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l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t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e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F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t</a:t>
            </a:r>
            <a:r>
              <a:rPr lang="en-CH" sz="900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n 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DICOM Refer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n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s</a:t>
            </a:r>
            <a:endParaRPr lang="en-CH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001E17AD-0DFE-4643-B712-07D84767FDE9}"/>
              </a:ext>
            </a:extLst>
          </p:cNvPr>
          <p:cNvCxnSpPr>
            <a:cxnSpLocks/>
          </p:cNvCxnSpPr>
          <p:nvPr/>
        </p:nvCxnSpPr>
        <p:spPr>
          <a:xfrm flipH="1">
            <a:off x="5756679" y="1343871"/>
            <a:ext cx="30063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756EA70-BD6D-4D65-A8B4-58221D5B6996}"/>
              </a:ext>
            </a:extLst>
          </p:cNvPr>
          <p:cNvCxnSpPr>
            <a:cxnSpLocks/>
            <a:stCxn id="37" idx="3"/>
            <a:endCxn id="7" idx="1"/>
          </p:cNvCxnSpPr>
          <p:nvPr/>
        </p:nvCxnSpPr>
        <p:spPr>
          <a:xfrm>
            <a:off x="2903462" y="1866356"/>
            <a:ext cx="735288" cy="17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228B7240-1B7F-44E8-892D-116544650170}"/>
              </a:ext>
            </a:extLst>
          </p:cNvPr>
          <p:cNvCxnSpPr>
            <a:cxnSpLocks/>
            <a:stCxn id="12" idx="1"/>
            <a:endCxn id="9" idx="3"/>
          </p:cNvCxnSpPr>
          <p:nvPr/>
        </p:nvCxnSpPr>
        <p:spPr>
          <a:xfrm flipH="1" flipV="1">
            <a:off x="5818131" y="6183092"/>
            <a:ext cx="2249295" cy="3559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46D6D7C9-16A2-4352-BC65-059850471606}"/>
              </a:ext>
            </a:extLst>
          </p:cNvPr>
          <p:cNvSpPr txBox="1"/>
          <p:nvPr/>
        </p:nvSpPr>
        <p:spPr>
          <a:xfrm>
            <a:off x="192815" y="1104609"/>
            <a:ext cx="2710647" cy="15234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CH" sz="1200" b="1" dirty="0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GB" sz="1200" b="1" dirty="0">
                <a:solidFill>
                  <a:schemeClr val="bg1">
                    <a:lumMod val="50000"/>
                  </a:schemeClr>
                </a:solidFill>
              </a:rPr>
              <a:t>n</a:t>
            </a:r>
            <a:r>
              <a:rPr lang="en-CH" sz="1200" b="1" dirty="0">
                <a:solidFill>
                  <a:schemeClr val="bg1">
                    <a:lumMod val="50000"/>
                  </a:schemeClr>
                </a:solidFill>
              </a:rPr>
              <a:t>t</a:t>
            </a:r>
            <a:r>
              <a:rPr lang="en-GB" sz="1200" b="1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CH" sz="1200" b="1" dirty="0" err="1">
                <a:solidFill>
                  <a:schemeClr val="bg1">
                    <a:lumMod val="50000"/>
                  </a:schemeClr>
                </a:solidFill>
              </a:rPr>
              <a:t>nt</a:t>
            </a:r>
            <a:r>
              <a:rPr lang="en-CH" sz="1200" b="1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r>
              <a:rPr lang="en-CH" sz="900" dirty="0" err="1">
                <a:solidFill>
                  <a:schemeClr val="bg1">
                    <a:lumMod val="50000"/>
                  </a:schemeClr>
                </a:solidFill>
              </a:rPr>
              <a:t>RadiotherapyIntent</a:t>
            </a:r>
            <a:br>
              <a:rPr lang="en-CH" sz="9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(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intent to treat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 with radiotherapy)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B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d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y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en-CH" sz="900" dirty="0" err="1">
                <a:solidFill>
                  <a:schemeClr val="bg1">
                    <a:lumMod val="50000"/>
                  </a:schemeClr>
                </a:solidFill>
              </a:rPr>
              <a:t>ite</a:t>
            </a:r>
            <a:endParaRPr lang="en-CH" sz="900" dirty="0">
              <a:solidFill>
                <a:schemeClr val="bg1">
                  <a:lumMod val="50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D</a:t>
            </a:r>
            <a:r>
              <a:rPr lang="en-GB" sz="900" dirty="0" err="1">
                <a:solidFill>
                  <a:schemeClr val="bg1">
                    <a:lumMod val="50000"/>
                  </a:schemeClr>
                </a:solidFill>
              </a:rPr>
              <a:t>i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a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g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n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sis</a:t>
            </a: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Therapeutic Intent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Modalities (optional)</a:t>
            </a:r>
          </a:p>
          <a:p>
            <a:pPr marL="171450" indent="-171450">
              <a:buFontTx/>
              <a:buChar char="-"/>
            </a:pPr>
            <a:r>
              <a:rPr lang="en-US" sz="900" b="1" dirty="0">
                <a:solidFill>
                  <a:schemeClr val="bg1">
                    <a:lumMod val="50000"/>
                  </a:schemeClr>
                </a:solidFill>
              </a:rPr>
              <a:t>Intended 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Number of Sessions (optional)</a:t>
            </a:r>
          </a:p>
          <a:p>
            <a:pPr marL="171450" indent="-171450">
              <a:buFontTx/>
              <a:buChar char="-"/>
            </a:pPr>
            <a:r>
              <a:rPr lang="en-GB" sz="900" b="1" dirty="0">
                <a:solidFill>
                  <a:schemeClr val="bg1">
                    <a:lumMod val="50000"/>
                  </a:schemeClr>
                </a:solidFill>
              </a:rPr>
              <a:t>Intended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N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u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m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b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r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o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f Fractions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(optional)</a:t>
            </a:r>
            <a:endParaRPr lang="en-CH" sz="900" dirty="0">
              <a:solidFill>
                <a:schemeClr val="bg1">
                  <a:lumMod val="50000"/>
                </a:schemeClr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b="1" dirty="0">
                <a:solidFill>
                  <a:schemeClr val="bg1">
                    <a:lumMod val="50000"/>
                  </a:schemeClr>
                </a:solidFill>
              </a:rPr>
              <a:t>Intended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 Do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e 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p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e</a:t>
            </a:r>
            <a:r>
              <a:rPr lang="en-GB" sz="900" dirty="0">
                <a:solidFill>
                  <a:schemeClr val="bg1">
                    <a:lumMod val="50000"/>
                  </a:schemeClr>
                </a:solidFill>
              </a:rPr>
              <a:t>r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Target </a:t>
            </a:r>
            <a:r>
              <a:rPr lang="en-CH" sz="900" dirty="0">
                <a:solidFill>
                  <a:schemeClr val="bg1">
                    <a:lumMod val="50000"/>
                  </a:schemeClr>
                </a:solidFill>
              </a:rPr>
              <a:t>Volume 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(optional)</a:t>
            </a:r>
            <a:endParaRPr lang="en-CH" sz="9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2F2F3E7-67EA-429D-AC62-9951A99F7F6E}"/>
              </a:ext>
            </a:extLst>
          </p:cNvPr>
          <p:cNvSpPr txBox="1"/>
          <p:nvPr/>
        </p:nvSpPr>
        <p:spPr>
          <a:xfrm>
            <a:off x="3638750" y="3002446"/>
            <a:ext cx="2096476" cy="110799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1"/>
                </a:solidFill>
              </a:rPr>
              <a:t>Phase</a:t>
            </a:r>
            <a:r>
              <a:rPr lang="en-CH" sz="1200" b="1" dirty="0">
                <a:solidFill>
                  <a:schemeClr val="accent1"/>
                </a:solidFill>
              </a:rPr>
              <a:t> Prescription</a:t>
            </a:r>
          </a:p>
          <a:p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 err="1">
                <a:solidFill>
                  <a:schemeClr val="tx1"/>
                </a:solidFill>
              </a:rPr>
              <a:t>ies</a:t>
            </a:r>
            <a:r>
              <a:rPr lang="en-CH" sz="900" dirty="0">
                <a:solidFill>
                  <a:schemeClr val="tx1"/>
                </a:solidFill>
              </a:rPr>
              <a:t> of 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q</a:t>
            </a:r>
            <a:r>
              <a:rPr lang="en-GB" sz="900" dirty="0">
                <a:solidFill>
                  <a:schemeClr val="tx1"/>
                </a:solidFill>
              </a:rPr>
              <a:t>u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v</a:t>
            </a:r>
            <a:r>
              <a:rPr lang="en-CH" sz="900" dirty="0">
                <a:solidFill>
                  <a:schemeClr val="tx1"/>
                </a:solidFill>
              </a:rPr>
              <a:t>a</a:t>
            </a:r>
            <a:r>
              <a:rPr lang="en-GB" sz="900" dirty="0">
                <a:solidFill>
                  <a:schemeClr val="tx1"/>
                </a:solidFill>
              </a:rPr>
              <a:t>l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t 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r</a:t>
            </a:r>
            <a:r>
              <a:rPr lang="en-GB" sz="900" dirty="0">
                <a:solidFill>
                  <a:schemeClr val="tx1"/>
                </a:solidFill>
              </a:rPr>
              <a:t>a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t</a:t>
            </a:r>
            <a:r>
              <a:rPr lang="en-CH" sz="900" dirty="0" err="1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s to a (sub-)set of volumes</a:t>
            </a:r>
            <a:r>
              <a:rPr lang="en-CH" sz="9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Techniques</a:t>
            </a:r>
          </a:p>
          <a:p>
            <a:pPr marL="171450" indent="-171450">
              <a:buFontTx/>
              <a:buChar char="-"/>
            </a:pPr>
            <a:r>
              <a:rPr lang="en-GB" sz="900" b="1" dirty="0">
                <a:solidFill>
                  <a:schemeClr val="tx1"/>
                </a:solidFill>
              </a:rPr>
              <a:t>P</a:t>
            </a:r>
            <a:r>
              <a:rPr lang="en-CH" sz="900" b="1" dirty="0">
                <a:solidFill>
                  <a:schemeClr val="tx1"/>
                </a:solidFill>
              </a:rPr>
              <a:t>r</a:t>
            </a:r>
            <a:r>
              <a:rPr lang="en-GB" sz="900" b="1" dirty="0">
                <a:solidFill>
                  <a:schemeClr val="tx1"/>
                </a:solidFill>
              </a:rPr>
              <a:t>e</a:t>
            </a:r>
            <a:r>
              <a:rPr lang="en-CH" sz="900" b="1" dirty="0">
                <a:solidFill>
                  <a:schemeClr val="tx1"/>
                </a:solidFill>
              </a:rPr>
              <a:t>s</a:t>
            </a:r>
            <a:r>
              <a:rPr lang="en-GB" sz="900" b="1" dirty="0">
                <a:solidFill>
                  <a:schemeClr val="tx1"/>
                </a:solidFill>
              </a:rPr>
              <a:t>c</a:t>
            </a:r>
            <a:r>
              <a:rPr lang="en-CH" sz="900" b="1" dirty="0">
                <a:solidFill>
                  <a:schemeClr val="tx1"/>
                </a:solidFill>
              </a:rPr>
              <a:t>r</a:t>
            </a:r>
            <a:r>
              <a:rPr lang="en-GB" sz="900" b="1" dirty="0" err="1">
                <a:solidFill>
                  <a:schemeClr val="tx1"/>
                </a:solidFill>
              </a:rPr>
              <a:t>i</a:t>
            </a:r>
            <a:r>
              <a:rPr lang="en-CH" sz="900" b="1" dirty="0">
                <a:solidFill>
                  <a:schemeClr val="tx1"/>
                </a:solidFill>
              </a:rPr>
              <a:t>bed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f Fractions</a:t>
            </a: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Pre</a:t>
            </a:r>
            <a:r>
              <a:rPr lang="en-GB" sz="900" b="1" dirty="0">
                <a:solidFill>
                  <a:schemeClr val="tx1"/>
                </a:solidFill>
              </a:rPr>
              <a:t>s</a:t>
            </a:r>
            <a:r>
              <a:rPr lang="en-CH" sz="900" b="1" dirty="0">
                <a:solidFill>
                  <a:schemeClr val="tx1"/>
                </a:solidFill>
              </a:rPr>
              <a:t>c</a:t>
            </a:r>
            <a:r>
              <a:rPr lang="en-GB" sz="900" b="1" dirty="0">
                <a:solidFill>
                  <a:schemeClr val="tx1"/>
                </a:solidFill>
              </a:rPr>
              <a:t>r</a:t>
            </a:r>
            <a:r>
              <a:rPr lang="en-CH" sz="900" b="1" dirty="0" err="1">
                <a:solidFill>
                  <a:schemeClr val="tx1"/>
                </a:solidFill>
              </a:rPr>
              <a:t>i</a:t>
            </a:r>
            <a:r>
              <a:rPr lang="en-GB" sz="900" b="1" dirty="0">
                <a:solidFill>
                  <a:schemeClr val="tx1"/>
                </a:solidFill>
              </a:rPr>
              <a:t>b</a:t>
            </a:r>
            <a:r>
              <a:rPr lang="en-CH" sz="900" b="1" dirty="0">
                <a:solidFill>
                  <a:schemeClr val="tx1"/>
                </a:solidFill>
              </a:rPr>
              <a:t>e</a:t>
            </a:r>
            <a:r>
              <a:rPr lang="en-GB" sz="900" b="1" dirty="0">
                <a:solidFill>
                  <a:schemeClr val="tx1"/>
                </a:solidFill>
              </a:rPr>
              <a:t>d</a:t>
            </a:r>
            <a:r>
              <a:rPr lang="en-CH" sz="900" b="1" dirty="0">
                <a:solidFill>
                  <a:schemeClr val="tx1"/>
                </a:solidFill>
              </a:rPr>
              <a:t> </a:t>
            </a:r>
            <a:r>
              <a:rPr lang="en-CH" sz="900" dirty="0">
                <a:solidFill>
                  <a:schemeClr val="tx1"/>
                </a:solidFill>
              </a:rPr>
              <a:t>Do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Volume</a:t>
            </a:r>
          </a:p>
        </p:txBody>
      </p:sp>
      <p:cxnSp>
        <p:nvCxnSpPr>
          <p:cNvPr id="152" name="Straight Arrow Connector 151">
            <a:extLst>
              <a:ext uri="{FF2B5EF4-FFF2-40B4-BE49-F238E27FC236}">
                <a16:creationId xmlns:a16="http://schemas.microsoft.com/office/drawing/2014/main" id="{D93DA684-4141-475A-B914-5C348FC5FE0F}"/>
              </a:ext>
            </a:extLst>
          </p:cNvPr>
          <p:cNvCxnSpPr>
            <a:cxnSpLocks/>
            <a:stCxn id="53" idx="1"/>
            <a:endCxn id="55" idx="3"/>
          </p:cNvCxnSpPr>
          <p:nvPr/>
        </p:nvCxnSpPr>
        <p:spPr>
          <a:xfrm flipH="1">
            <a:off x="5319818" y="4805641"/>
            <a:ext cx="27617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BE0D0F86-55FA-4C81-8997-F93DAE58F446}"/>
              </a:ext>
            </a:extLst>
          </p:cNvPr>
          <p:cNvCxnSpPr>
            <a:cxnSpLocks/>
          </p:cNvCxnSpPr>
          <p:nvPr/>
        </p:nvCxnSpPr>
        <p:spPr>
          <a:xfrm>
            <a:off x="4795784" y="2699133"/>
            <a:ext cx="0" cy="284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53C20D11-68EB-4955-997A-542BDBFAD77F}"/>
              </a:ext>
            </a:extLst>
          </p:cNvPr>
          <p:cNvCxnSpPr>
            <a:cxnSpLocks/>
          </p:cNvCxnSpPr>
          <p:nvPr/>
        </p:nvCxnSpPr>
        <p:spPr>
          <a:xfrm>
            <a:off x="4822375" y="4113992"/>
            <a:ext cx="0" cy="212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616AF9A6-126A-4824-AE8C-5216E9F2B582}"/>
              </a:ext>
            </a:extLst>
          </p:cNvPr>
          <p:cNvCxnSpPr>
            <a:cxnSpLocks/>
          </p:cNvCxnSpPr>
          <p:nvPr/>
        </p:nvCxnSpPr>
        <p:spPr>
          <a:xfrm>
            <a:off x="10369409" y="3929756"/>
            <a:ext cx="0" cy="1705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B934EB4B-92BF-4BBE-825F-C5FDB656E523}"/>
              </a:ext>
            </a:extLst>
          </p:cNvPr>
          <p:cNvCxnSpPr>
            <a:cxnSpLocks/>
          </p:cNvCxnSpPr>
          <p:nvPr/>
        </p:nvCxnSpPr>
        <p:spPr>
          <a:xfrm>
            <a:off x="10697819" y="2405675"/>
            <a:ext cx="0" cy="3216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8B79D341-BABB-49A0-A008-7045A4D91FB4}"/>
              </a:ext>
            </a:extLst>
          </p:cNvPr>
          <p:cNvSpPr txBox="1"/>
          <p:nvPr/>
        </p:nvSpPr>
        <p:spPr>
          <a:xfrm>
            <a:off x="6390975" y="2180875"/>
            <a:ext cx="1416538" cy="115416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accent1"/>
                </a:solidFill>
              </a:rPr>
              <a:t>Radiotherapy Volume</a:t>
            </a:r>
            <a:endParaRPr lang="en-CH" sz="1200" b="1" dirty="0">
              <a:solidFill>
                <a:schemeClr val="accent1"/>
              </a:solidFill>
            </a:endParaRPr>
          </a:p>
          <a:p>
            <a:r>
              <a:rPr lang="en-CH" sz="900" dirty="0">
                <a:solidFill>
                  <a:schemeClr val="tx1"/>
                </a:solidFill>
              </a:rPr>
              <a:t>(</a:t>
            </a:r>
            <a:r>
              <a:rPr lang="en-US" sz="900" dirty="0">
                <a:solidFill>
                  <a:schemeClr val="tx1"/>
                </a:solidFill>
              </a:rPr>
              <a:t>Targets or OARs</a:t>
            </a:r>
            <a:r>
              <a:rPr lang="en-CH" sz="900" dirty="0">
                <a:solidFill>
                  <a:schemeClr val="tx1"/>
                </a:solidFill>
              </a:rPr>
              <a:t>)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Name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Technical Identifier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Type</a:t>
            </a:r>
          </a:p>
          <a:p>
            <a:pPr marL="171450" indent="-171450">
              <a:buFontTx/>
              <a:buChar char="-"/>
            </a:pPr>
            <a:r>
              <a:rPr lang="en-GB" sz="900" strike="sngStrike" dirty="0">
                <a:solidFill>
                  <a:schemeClr val="tx1"/>
                </a:solidFill>
              </a:rPr>
              <a:t>location / anatomy</a:t>
            </a:r>
            <a:endParaRPr lang="en-CH" sz="900" strike="sngStrike" dirty="0">
              <a:solidFill>
                <a:schemeClr val="tx1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1D35024-94FE-4DF6-AF8D-217226CF0F8D}"/>
              </a:ext>
            </a:extLst>
          </p:cNvPr>
          <p:cNvCxnSpPr>
            <a:cxnSpLocks/>
            <a:stCxn id="10" idx="1"/>
            <a:endCxn id="41" idx="3"/>
          </p:cNvCxnSpPr>
          <p:nvPr/>
        </p:nvCxnSpPr>
        <p:spPr>
          <a:xfrm flipH="1">
            <a:off x="7807513" y="1713178"/>
            <a:ext cx="977910" cy="1044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898A85B-F0BE-4D3A-ACF3-1BA0CCBE3D08}"/>
              </a:ext>
            </a:extLst>
          </p:cNvPr>
          <p:cNvCxnSpPr>
            <a:cxnSpLocks/>
            <a:stCxn id="11" idx="1"/>
            <a:endCxn id="41" idx="3"/>
          </p:cNvCxnSpPr>
          <p:nvPr/>
        </p:nvCxnSpPr>
        <p:spPr>
          <a:xfrm flipH="1" flipV="1">
            <a:off x="7807513" y="2757956"/>
            <a:ext cx="568214" cy="7563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0C3D02D3-8963-49A8-AD5B-AB625B1BB55F}"/>
              </a:ext>
            </a:extLst>
          </p:cNvPr>
          <p:cNvCxnSpPr>
            <a:cxnSpLocks/>
            <a:stCxn id="53" idx="1"/>
            <a:endCxn id="41" idx="2"/>
          </p:cNvCxnSpPr>
          <p:nvPr/>
        </p:nvCxnSpPr>
        <p:spPr>
          <a:xfrm flipH="1" flipV="1">
            <a:off x="7099244" y="3335037"/>
            <a:ext cx="982339" cy="1470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3F2D5C69-5319-4D6B-BF40-8C1C2F680716}"/>
              </a:ext>
            </a:extLst>
          </p:cNvPr>
          <p:cNvCxnSpPr>
            <a:cxnSpLocks/>
            <a:stCxn id="51" idx="3"/>
            <a:endCxn id="41" idx="1"/>
          </p:cNvCxnSpPr>
          <p:nvPr/>
        </p:nvCxnSpPr>
        <p:spPr>
          <a:xfrm flipV="1">
            <a:off x="5735226" y="2757956"/>
            <a:ext cx="655749" cy="798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38A9EC6-163E-48FD-8E3D-F27741EB6462}"/>
              </a:ext>
            </a:extLst>
          </p:cNvPr>
          <p:cNvCxnSpPr>
            <a:cxnSpLocks/>
            <a:stCxn id="7" idx="3"/>
            <a:endCxn id="41" idx="1"/>
          </p:cNvCxnSpPr>
          <p:nvPr/>
        </p:nvCxnSpPr>
        <p:spPr>
          <a:xfrm>
            <a:off x="5750236" y="1868137"/>
            <a:ext cx="640739" cy="8898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A7C16C4-AA9F-42EE-9AC1-806D64EF143F}"/>
              </a:ext>
            </a:extLst>
          </p:cNvPr>
          <p:cNvCxnSpPr>
            <a:cxnSpLocks/>
            <a:stCxn id="37" idx="2"/>
            <a:endCxn id="41" idx="1"/>
          </p:cNvCxnSpPr>
          <p:nvPr/>
        </p:nvCxnSpPr>
        <p:spPr>
          <a:xfrm rot="16200000" flipH="1">
            <a:off x="3904631" y="271611"/>
            <a:ext cx="129853" cy="484283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A9DD8870-3056-4CD9-B3D2-A6EA20D29F80}"/>
              </a:ext>
            </a:extLst>
          </p:cNvPr>
          <p:cNvSpPr txBox="1"/>
          <p:nvPr/>
        </p:nvSpPr>
        <p:spPr>
          <a:xfrm>
            <a:off x="8081583" y="4320893"/>
            <a:ext cx="1971847" cy="96949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</a:rPr>
              <a:t>Plan Delivery</a:t>
            </a:r>
            <a:endParaRPr lang="en-CH" sz="12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</a:t>
            </a:r>
            <a:endParaRPr lang="en-CH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Number of Fractions</a:t>
            </a:r>
          </a:p>
          <a:p>
            <a:pPr marL="171450" indent="-171450">
              <a:buFontTx/>
              <a:buChar char="-"/>
            </a:pPr>
            <a:r>
              <a:rPr lang="en-CH" sz="900" b="1" dirty="0">
                <a:solidFill>
                  <a:schemeClr val="tx1"/>
                </a:solidFill>
              </a:rPr>
              <a:t>Delivered</a:t>
            </a:r>
            <a:r>
              <a:rPr lang="en-CH" sz="900" dirty="0">
                <a:solidFill>
                  <a:schemeClr val="tx1"/>
                </a:solidFill>
              </a:rPr>
              <a:t> Dose per Volume</a:t>
            </a:r>
            <a:endParaRPr lang="en-US" sz="9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CH" sz="900" dirty="0">
                <a:solidFill>
                  <a:schemeClr val="tx1"/>
                </a:solidFill>
              </a:rPr>
              <a:t>DICOM Refer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n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endParaRPr lang="en-CH" sz="900" dirty="0">
              <a:solidFill>
                <a:schemeClr val="tx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EE5F93B-D0C7-4D87-837C-D396A4BD9301}"/>
              </a:ext>
            </a:extLst>
          </p:cNvPr>
          <p:cNvSpPr txBox="1"/>
          <p:nvPr/>
        </p:nvSpPr>
        <p:spPr>
          <a:xfrm>
            <a:off x="1958187" y="4320893"/>
            <a:ext cx="3361631" cy="96949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accent1"/>
                </a:solidFill>
              </a:rPr>
              <a:t>Plan</a:t>
            </a:r>
            <a:endParaRPr lang="en-CH" sz="1200" dirty="0">
              <a:solidFill>
                <a:schemeClr val="tx1"/>
              </a:solidFill>
            </a:endParaRP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Modality</a:t>
            </a:r>
          </a:p>
          <a:p>
            <a:pPr marL="171450" indent="-171450">
              <a:buFontTx/>
              <a:buChar char="-"/>
            </a:pPr>
            <a:r>
              <a:rPr lang="en-US" sz="900" dirty="0">
                <a:solidFill>
                  <a:schemeClr val="tx1"/>
                </a:solidFill>
              </a:rPr>
              <a:t>Technique</a:t>
            </a:r>
          </a:p>
          <a:p>
            <a:pPr marL="171450" indent="-171450">
              <a:buFontTx/>
              <a:buChar char="-"/>
            </a:pPr>
            <a:r>
              <a:rPr lang="en-GB" sz="900" b="1" dirty="0">
                <a:solidFill>
                  <a:schemeClr val="tx1"/>
                </a:solidFill>
              </a:rPr>
              <a:t>P</a:t>
            </a:r>
            <a:r>
              <a:rPr lang="en-US" sz="900" b="1" dirty="0" err="1">
                <a:solidFill>
                  <a:schemeClr val="tx1"/>
                </a:solidFill>
              </a:rPr>
              <a:t>lanned</a:t>
            </a:r>
            <a:r>
              <a:rPr lang="en-CH" sz="900" b="1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u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b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r>
              <a:rPr lang="en-CH" sz="900" dirty="0">
                <a:solidFill>
                  <a:schemeClr val="tx1"/>
                </a:solidFill>
              </a:rPr>
              <a:t>r </a:t>
            </a:r>
            <a:r>
              <a:rPr lang="en-GB" sz="900" dirty="0">
                <a:solidFill>
                  <a:schemeClr val="tx1"/>
                </a:solidFill>
              </a:rPr>
              <a:t>o</a:t>
            </a:r>
            <a:r>
              <a:rPr lang="en-CH" sz="900" dirty="0">
                <a:solidFill>
                  <a:schemeClr val="tx1"/>
                </a:solidFill>
              </a:rPr>
              <a:t>f Fractions</a:t>
            </a:r>
          </a:p>
          <a:p>
            <a:pPr marL="171450" indent="-171450">
              <a:buFontTx/>
              <a:buChar char="-"/>
            </a:pPr>
            <a:r>
              <a:rPr lang="en-US" sz="900" b="1" dirty="0">
                <a:solidFill>
                  <a:schemeClr val="tx1"/>
                </a:solidFill>
              </a:rPr>
              <a:t>Planned</a:t>
            </a:r>
            <a:r>
              <a:rPr lang="en-CH" sz="900" b="1" dirty="0">
                <a:solidFill>
                  <a:schemeClr val="tx1"/>
                </a:solidFill>
              </a:rPr>
              <a:t> </a:t>
            </a:r>
            <a:r>
              <a:rPr lang="en-CH" sz="900" dirty="0">
                <a:solidFill>
                  <a:schemeClr val="tx1"/>
                </a:solidFill>
              </a:rPr>
              <a:t>Do</a:t>
            </a:r>
            <a:r>
              <a:rPr lang="en-GB" sz="900" dirty="0">
                <a:solidFill>
                  <a:schemeClr val="tx1"/>
                </a:solidFill>
              </a:rPr>
              <a:t>s</a:t>
            </a:r>
            <a:r>
              <a:rPr lang="en-CH" sz="900" dirty="0">
                <a:solidFill>
                  <a:schemeClr val="tx1"/>
                </a:solidFill>
              </a:rPr>
              <a:t>e </a:t>
            </a:r>
            <a:r>
              <a:rPr lang="en-GB" sz="900" dirty="0">
                <a:solidFill>
                  <a:schemeClr val="tx1"/>
                </a:solidFill>
              </a:rPr>
              <a:t>p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 Volume</a:t>
            </a:r>
          </a:p>
          <a:p>
            <a:pPr marL="171450" indent="-171450">
              <a:buFontTx/>
              <a:buChar char="-"/>
            </a:pPr>
            <a:r>
              <a:rPr lang="en-GB" sz="900" dirty="0">
                <a:solidFill>
                  <a:schemeClr val="tx1"/>
                </a:solidFill>
              </a:rPr>
              <a:t>D</a:t>
            </a:r>
            <a:r>
              <a:rPr lang="en-CH" sz="900" dirty="0">
                <a:solidFill>
                  <a:schemeClr val="tx1"/>
                </a:solidFill>
              </a:rPr>
              <a:t>I</a:t>
            </a:r>
            <a:r>
              <a:rPr lang="en-GB" sz="900" dirty="0">
                <a:solidFill>
                  <a:schemeClr val="tx1"/>
                </a:solidFill>
              </a:rPr>
              <a:t>C</a:t>
            </a:r>
            <a:r>
              <a:rPr lang="en-CH" sz="900" dirty="0">
                <a:solidFill>
                  <a:schemeClr val="tx1"/>
                </a:solidFill>
              </a:rPr>
              <a:t>O</a:t>
            </a:r>
            <a:r>
              <a:rPr lang="en-GB" sz="900" dirty="0">
                <a:solidFill>
                  <a:schemeClr val="tx1"/>
                </a:solidFill>
              </a:rPr>
              <a:t>M</a:t>
            </a:r>
            <a:r>
              <a:rPr lang="en-CH" sz="900" dirty="0">
                <a:solidFill>
                  <a:schemeClr val="tx1"/>
                </a:solidFill>
              </a:rPr>
              <a:t> 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f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r</a:t>
            </a:r>
            <a:r>
              <a:rPr lang="en-CH" sz="900" dirty="0">
                <a:solidFill>
                  <a:schemeClr val="tx1"/>
                </a:solidFill>
              </a:rPr>
              <a:t>e</a:t>
            </a:r>
            <a:r>
              <a:rPr lang="en-GB" sz="900" dirty="0">
                <a:solidFill>
                  <a:schemeClr val="tx1"/>
                </a:solidFill>
              </a:rPr>
              <a:t>n</a:t>
            </a:r>
            <a:r>
              <a:rPr lang="en-CH" sz="900" dirty="0">
                <a:solidFill>
                  <a:schemeClr val="tx1"/>
                </a:solidFill>
              </a:rPr>
              <a:t>c</a:t>
            </a:r>
            <a:r>
              <a:rPr lang="en-GB" sz="900" dirty="0">
                <a:solidFill>
                  <a:schemeClr val="tx1"/>
                </a:solidFill>
              </a:rPr>
              <a:t>e</a:t>
            </a:r>
            <a:endParaRPr lang="en-CH" sz="900" dirty="0">
              <a:solidFill>
                <a:srgbClr val="FF0000"/>
              </a:solidFill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9B386554-1EDB-42C7-B048-BEC48A7A8BA0}"/>
              </a:ext>
            </a:extLst>
          </p:cNvPr>
          <p:cNvCxnSpPr>
            <a:cxnSpLocks/>
          </p:cNvCxnSpPr>
          <p:nvPr/>
        </p:nvCxnSpPr>
        <p:spPr>
          <a:xfrm>
            <a:off x="5517852" y="4110442"/>
            <a:ext cx="1" cy="1657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EE5287DC-5F3D-4352-BCDA-F850055004CC}"/>
              </a:ext>
            </a:extLst>
          </p:cNvPr>
          <p:cNvCxnSpPr>
            <a:cxnSpLocks/>
          </p:cNvCxnSpPr>
          <p:nvPr/>
        </p:nvCxnSpPr>
        <p:spPr>
          <a:xfrm>
            <a:off x="8972962" y="5258145"/>
            <a:ext cx="0" cy="392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3E6384CC-4881-4AB3-A0C1-6AC1E180F125}"/>
              </a:ext>
            </a:extLst>
          </p:cNvPr>
          <p:cNvCxnSpPr>
            <a:cxnSpLocks/>
            <a:stCxn id="12" idx="1"/>
            <a:endCxn id="41" idx="2"/>
          </p:cNvCxnSpPr>
          <p:nvPr/>
        </p:nvCxnSpPr>
        <p:spPr>
          <a:xfrm flipH="1" flipV="1">
            <a:off x="7099244" y="3335037"/>
            <a:ext cx="968182" cy="28516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9D0E0430-F6B0-4C04-8E04-33318A72CE27}"/>
              </a:ext>
            </a:extLst>
          </p:cNvPr>
          <p:cNvCxnSpPr>
            <a:cxnSpLocks/>
            <a:stCxn id="55" idx="3"/>
            <a:endCxn id="41" idx="2"/>
          </p:cNvCxnSpPr>
          <p:nvPr/>
        </p:nvCxnSpPr>
        <p:spPr>
          <a:xfrm flipV="1">
            <a:off x="5319818" y="3335037"/>
            <a:ext cx="1779426" cy="1470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itle 1">
            <a:extLst>
              <a:ext uri="{FF2B5EF4-FFF2-40B4-BE49-F238E27FC236}">
                <a16:creationId xmlns:a16="http://schemas.microsoft.com/office/drawing/2014/main" id="{89655142-BF9A-48AD-8508-4F71D1C3A562}"/>
              </a:ext>
            </a:extLst>
          </p:cNvPr>
          <p:cNvSpPr txBox="1">
            <a:spLocks/>
          </p:cNvSpPr>
          <p:nvPr/>
        </p:nvSpPr>
        <p:spPr>
          <a:xfrm>
            <a:off x="218531" y="245363"/>
            <a:ext cx="11242646" cy="61753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ARIA Mapping</a:t>
            </a:r>
            <a:endParaRPr lang="en-GB" dirty="0"/>
          </a:p>
        </p:txBody>
      </p:sp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E55B23F3-2A91-44C7-B558-2DF664B8D937}"/>
              </a:ext>
            </a:extLst>
          </p:cNvPr>
          <p:cNvSpPr txBox="1">
            <a:spLocks/>
          </p:cNvSpPr>
          <p:nvPr/>
        </p:nvSpPr>
        <p:spPr>
          <a:xfrm>
            <a:off x="6261723" y="1688023"/>
            <a:ext cx="1586461" cy="4849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FF0000"/>
                </a:solidFill>
              </a:rPr>
              <a:t>Reference Point and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Prescription Volume</a:t>
            </a:r>
          </a:p>
        </p:txBody>
      </p:sp>
      <p:sp>
        <p:nvSpPr>
          <p:cNvPr id="84" name="Content Placeholder 2">
            <a:extLst>
              <a:ext uri="{FF2B5EF4-FFF2-40B4-BE49-F238E27FC236}">
                <a16:creationId xmlns:a16="http://schemas.microsoft.com/office/drawing/2014/main" id="{C9684106-D1BE-4372-920E-92F60C321170}"/>
              </a:ext>
            </a:extLst>
          </p:cNvPr>
          <p:cNvSpPr txBox="1">
            <a:spLocks/>
          </p:cNvSpPr>
          <p:nvPr/>
        </p:nvSpPr>
        <p:spPr>
          <a:xfrm>
            <a:off x="8680294" y="512366"/>
            <a:ext cx="3045045" cy="4849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FF0000"/>
                </a:solidFill>
              </a:rPr>
              <a:t>ARIA Course Summary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(only intent, diagnosis, dose summary)</a:t>
            </a:r>
          </a:p>
        </p:txBody>
      </p:sp>
      <p:sp>
        <p:nvSpPr>
          <p:cNvPr id="85" name="Content Placeholder 2">
            <a:extLst>
              <a:ext uri="{FF2B5EF4-FFF2-40B4-BE49-F238E27FC236}">
                <a16:creationId xmlns:a16="http://schemas.microsoft.com/office/drawing/2014/main" id="{F4403416-C06E-4708-A773-2535BC21DEDB}"/>
              </a:ext>
            </a:extLst>
          </p:cNvPr>
          <p:cNvSpPr txBox="1">
            <a:spLocks/>
          </p:cNvSpPr>
          <p:nvPr/>
        </p:nvSpPr>
        <p:spPr>
          <a:xfrm>
            <a:off x="3533370" y="530033"/>
            <a:ext cx="1994359" cy="347711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FF0000"/>
                </a:solidFill>
              </a:rPr>
              <a:t>ARIA Course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(only intent and diagnosis)</a:t>
            </a:r>
          </a:p>
        </p:txBody>
      </p:sp>
      <p:sp>
        <p:nvSpPr>
          <p:cNvPr id="86" name="Content Placeholder 2">
            <a:extLst>
              <a:ext uri="{FF2B5EF4-FFF2-40B4-BE49-F238E27FC236}">
                <a16:creationId xmlns:a16="http://schemas.microsoft.com/office/drawing/2014/main" id="{1C591165-F243-4E76-BD99-FA5751993337}"/>
              </a:ext>
            </a:extLst>
          </p:cNvPr>
          <p:cNvSpPr txBox="1">
            <a:spLocks/>
          </p:cNvSpPr>
          <p:nvPr/>
        </p:nvSpPr>
        <p:spPr>
          <a:xfrm>
            <a:off x="10073219" y="4681253"/>
            <a:ext cx="1586461" cy="4849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FF0000"/>
                </a:solidFill>
              </a:rPr>
              <a:t>Plan Summary</a:t>
            </a:r>
          </a:p>
        </p:txBody>
      </p:sp>
      <p:sp>
        <p:nvSpPr>
          <p:cNvPr id="87" name="Content Placeholder 2">
            <a:extLst>
              <a:ext uri="{FF2B5EF4-FFF2-40B4-BE49-F238E27FC236}">
                <a16:creationId xmlns:a16="http://schemas.microsoft.com/office/drawing/2014/main" id="{1567283A-F520-4A58-A3F7-8B2E2CF4CF61}"/>
              </a:ext>
            </a:extLst>
          </p:cNvPr>
          <p:cNvSpPr txBox="1">
            <a:spLocks/>
          </p:cNvSpPr>
          <p:nvPr/>
        </p:nvSpPr>
        <p:spPr>
          <a:xfrm>
            <a:off x="1445531" y="4633184"/>
            <a:ext cx="1586461" cy="4849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FF0000"/>
                </a:solidFill>
              </a:rPr>
              <a:t>Plan</a:t>
            </a:r>
          </a:p>
        </p:txBody>
      </p:sp>
      <p:sp>
        <p:nvSpPr>
          <p:cNvPr id="89" name="Content Placeholder 2">
            <a:extLst>
              <a:ext uri="{FF2B5EF4-FFF2-40B4-BE49-F238E27FC236}">
                <a16:creationId xmlns:a16="http://schemas.microsoft.com/office/drawing/2014/main" id="{C8A43094-39B9-4233-A97A-60FA3517844D}"/>
              </a:ext>
            </a:extLst>
          </p:cNvPr>
          <p:cNvSpPr txBox="1">
            <a:spLocks/>
          </p:cNvSpPr>
          <p:nvPr/>
        </p:nvSpPr>
        <p:spPr>
          <a:xfrm>
            <a:off x="2327169" y="3323522"/>
            <a:ext cx="1283777" cy="347711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buNone/>
            </a:pPr>
            <a:r>
              <a:rPr lang="en-US" sz="1200" dirty="0">
                <a:solidFill>
                  <a:srgbClr val="FF0000"/>
                </a:solidFill>
              </a:rPr>
              <a:t>ARIA Prescription</a:t>
            </a:r>
          </a:p>
        </p:txBody>
      </p:sp>
      <p:sp>
        <p:nvSpPr>
          <p:cNvPr id="91" name="Content Placeholder 2">
            <a:extLst>
              <a:ext uri="{FF2B5EF4-FFF2-40B4-BE49-F238E27FC236}">
                <a16:creationId xmlns:a16="http://schemas.microsoft.com/office/drawing/2014/main" id="{F95CDD8F-868C-49BB-92FC-EE9CE61BB545}"/>
              </a:ext>
            </a:extLst>
          </p:cNvPr>
          <p:cNvSpPr txBox="1">
            <a:spLocks/>
          </p:cNvSpPr>
          <p:nvPr/>
        </p:nvSpPr>
        <p:spPr>
          <a:xfrm>
            <a:off x="10661146" y="3122431"/>
            <a:ext cx="1586461" cy="459695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dirty="0">
                <a:solidFill>
                  <a:srgbClr val="FF0000"/>
                </a:solidFill>
              </a:rPr>
              <a:t>Summary over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Plans assigned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to same ARIA Prescription</a:t>
            </a:r>
          </a:p>
        </p:txBody>
      </p:sp>
    </p:spTree>
    <p:extLst>
      <p:ext uri="{BB962C8B-B14F-4D97-AF65-F5344CB8AC3E}">
        <p14:creationId xmlns:p14="http://schemas.microsoft.com/office/powerpoint/2010/main" val="176159728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ectangle 106">
            <a:extLst>
              <a:ext uri="{FF2B5EF4-FFF2-40B4-BE49-F238E27FC236}">
                <a16:creationId xmlns:a16="http://schemas.microsoft.com/office/drawing/2014/main" id="{DECDCFD4-EB38-457F-B15E-C435E15237EA}"/>
              </a:ext>
            </a:extLst>
          </p:cNvPr>
          <p:cNvSpPr/>
          <p:nvPr/>
        </p:nvSpPr>
        <p:spPr>
          <a:xfrm>
            <a:off x="9329736" y="3996959"/>
            <a:ext cx="2679256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1400" dirty="0" err="1">
                <a:solidFill>
                  <a:schemeClr val="tx1"/>
                </a:solidFill>
              </a:rPr>
              <a:t>BrachytherapyTreatmentPhase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178" y="158972"/>
            <a:ext cx="11242646" cy="617539"/>
          </a:xfrm>
        </p:spPr>
        <p:txBody>
          <a:bodyPr/>
          <a:lstStyle/>
          <a:p>
            <a:r>
              <a:rPr lang="en-GB" dirty="0"/>
              <a:t>R</a:t>
            </a:r>
            <a:r>
              <a:rPr lang="en-CH" dirty="0"/>
              <a:t>e</a:t>
            </a:r>
            <a:r>
              <a:rPr lang="en-GB" dirty="0"/>
              <a:t>s</a:t>
            </a:r>
            <a:r>
              <a:rPr lang="en-CH" dirty="0"/>
              <a:t>o</a:t>
            </a:r>
            <a:r>
              <a:rPr lang="en-GB" dirty="0"/>
              <a:t>u</a:t>
            </a:r>
            <a:r>
              <a:rPr lang="en-CH" dirty="0"/>
              <a:t>r</a:t>
            </a:r>
            <a:r>
              <a:rPr lang="en-GB" dirty="0"/>
              <a:t>c</a:t>
            </a:r>
            <a:r>
              <a:rPr lang="en-CH" dirty="0"/>
              <a:t>e</a:t>
            </a:r>
            <a:r>
              <a:rPr lang="en-GB" dirty="0"/>
              <a:t>s</a:t>
            </a:r>
            <a:r>
              <a:rPr lang="en-CH" dirty="0"/>
              <a:t> O</a:t>
            </a:r>
            <a:r>
              <a:rPr lang="en-GB" dirty="0"/>
              <a:t>v</a:t>
            </a:r>
            <a:r>
              <a:rPr lang="en-CH" dirty="0"/>
              <a:t>e</a:t>
            </a:r>
            <a:r>
              <a:rPr lang="en-GB" dirty="0"/>
              <a:t>r</a:t>
            </a:r>
            <a:r>
              <a:rPr lang="en-CH" dirty="0"/>
              <a:t>v</a:t>
            </a:r>
            <a:r>
              <a:rPr lang="en-GB" dirty="0" err="1"/>
              <a:t>i</a:t>
            </a:r>
            <a:r>
              <a:rPr lang="en-CH" dirty="0"/>
              <a:t>e</a:t>
            </a:r>
            <a:r>
              <a:rPr lang="en-GB" dirty="0"/>
              <a:t>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3356" y="753932"/>
            <a:ext cx="4058483" cy="400110"/>
          </a:xfrm>
        </p:spPr>
        <p:txBody>
          <a:bodyPr/>
          <a:lstStyle/>
          <a:p>
            <a:pPr marL="0" indent="0" algn="ctr">
              <a:buNone/>
            </a:pPr>
            <a:r>
              <a:rPr lang="en-CH" sz="1600" dirty="0"/>
              <a:t>W</a:t>
            </a:r>
            <a:r>
              <a:rPr lang="en-GB" sz="1600" dirty="0"/>
              <a:t>h</a:t>
            </a:r>
            <a:r>
              <a:rPr lang="en-CH" sz="1600" dirty="0"/>
              <a:t>a</a:t>
            </a:r>
            <a:r>
              <a:rPr lang="en-GB" sz="1600" dirty="0"/>
              <a:t>t</a:t>
            </a:r>
            <a:r>
              <a:rPr lang="en-CH" sz="1600" dirty="0"/>
              <a:t> </a:t>
            </a:r>
            <a:r>
              <a:rPr lang="en-GB" sz="1600" dirty="0" err="1"/>
              <a:t>i</a:t>
            </a:r>
            <a:r>
              <a:rPr lang="en-CH" sz="1600" dirty="0"/>
              <a:t>s </a:t>
            </a:r>
            <a:r>
              <a:rPr lang="en-GB" sz="1600" dirty="0"/>
              <a:t>r</a:t>
            </a:r>
            <a:r>
              <a:rPr lang="en-CH" sz="1600" dirty="0"/>
              <a:t>e</a:t>
            </a:r>
            <a:r>
              <a:rPr lang="en-GB" sz="1600" dirty="0"/>
              <a:t>q</a:t>
            </a:r>
            <a:r>
              <a:rPr lang="en-CH" sz="1600" dirty="0"/>
              <a:t>uested?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Resource Type: </a:t>
            </a:r>
            <a:r>
              <a:rPr lang="en-US" sz="1600" dirty="0">
                <a:solidFill>
                  <a:schemeClr val="accent1"/>
                </a:solidFill>
              </a:rPr>
              <a:t>ServiceRequest</a:t>
            </a:r>
            <a:br>
              <a:rPr lang="en-CH" sz="1600" dirty="0"/>
            </a:br>
            <a:br>
              <a:rPr lang="en-CH" sz="1600" dirty="0"/>
            </a:br>
            <a:r>
              <a:rPr lang="en-US" sz="1600" dirty="0">
                <a:solidFill>
                  <a:schemeClr val="accent1"/>
                </a:solidFill>
              </a:rPr>
              <a:t>ServiceRequest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694F836-7789-5C48-BAE2-DB4A8C54B85A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17CC30-A976-4701-9462-7C188C4CF35F}"/>
              </a:ext>
            </a:extLst>
          </p:cNvPr>
          <p:cNvSpPr/>
          <p:nvPr/>
        </p:nvSpPr>
        <p:spPr>
          <a:xfrm>
            <a:off x="2280663" y="2914852"/>
            <a:ext cx="3657838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RadiotherapyCoursePrescription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6814C1-967B-4D6D-87E1-CDEED8A4B391}"/>
              </a:ext>
            </a:extLst>
          </p:cNvPr>
          <p:cNvSpPr txBox="1"/>
          <p:nvPr/>
        </p:nvSpPr>
        <p:spPr>
          <a:xfrm>
            <a:off x="116255" y="5353596"/>
            <a:ext cx="18957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err="1"/>
              <a:t>RadiotherapyFractionRequest</a:t>
            </a:r>
            <a:endParaRPr lang="en-US" sz="1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E01279-9088-4F3C-A18D-DD24EC2A3B29}"/>
              </a:ext>
            </a:extLst>
          </p:cNvPr>
          <p:cNvSpPr/>
          <p:nvPr/>
        </p:nvSpPr>
        <p:spPr>
          <a:xfrm>
            <a:off x="657072" y="3986252"/>
            <a:ext cx="2679241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1400" dirty="0">
                <a:solidFill>
                  <a:schemeClr val="tx1"/>
                </a:solidFill>
              </a:rPr>
              <a:t>Teletherapy</a:t>
            </a:r>
            <a:r>
              <a:rPr lang="en-US" sz="1400" dirty="0" err="1">
                <a:solidFill>
                  <a:schemeClr val="tx1"/>
                </a:solidFill>
              </a:rPr>
              <a:t>PhasePrescription</a:t>
            </a:r>
            <a:endParaRPr lang="en-CH" sz="14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A22E578-A1D6-4319-BE4F-42F16A883F4E}"/>
              </a:ext>
            </a:extLst>
          </p:cNvPr>
          <p:cNvSpPr/>
          <p:nvPr/>
        </p:nvSpPr>
        <p:spPr>
          <a:xfrm>
            <a:off x="3580761" y="3986252"/>
            <a:ext cx="2794435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1400" dirty="0">
                <a:solidFill>
                  <a:schemeClr val="tx1"/>
                </a:solidFill>
              </a:rPr>
              <a:t>Brachytherapy</a:t>
            </a:r>
            <a:r>
              <a:rPr lang="en-US" sz="1400" dirty="0" err="1">
                <a:solidFill>
                  <a:schemeClr val="tx1"/>
                </a:solidFill>
              </a:rPr>
              <a:t>PhasePrescription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B78D99C-CEDC-49D8-BD66-1DF2E9AD4ADF}"/>
              </a:ext>
            </a:extLst>
          </p:cNvPr>
          <p:cNvSpPr/>
          <p:nvPr/>
        </p:nvSpPr>
        <p:spPr>
          <a:xfrm>
            <a:off x="2161953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E77CBD-4A6B-4DD7-A6CB-1753A1579F7F}"/>
              </a:ext>
            </a:extLst>
          </p:cNvPr>
          <p:cNvSpPr/>
          <p:nvPr/>
        </p:nvSpPr>
        <p:spPr>
          <a:xfrm>
            <a:off x="2431564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CA583C6-C609-4591-AD51-7F6514CC9256}"/>
              </a:ext>
            </a:extLst>
          </p:cNvPr>
          <p:cNvSpPr/>
          <p:nvPr/>
        </p:nvSpPr>
        <p:spPr>
          <a:xfrm>
            <a:off x="2701175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0A5DAF-0388-4D5D-A95C-6524553CCBCE}"/>
              </a:ext>
            </a:extLst>
          </p:cNvPr>
          <p:cNvSpPr/>
          <p:nvPr/>
        </p:nvSpPr>
        <p:spPr>
          <a:xfrm>
            <a:off x="3510009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9112DE-5450-4F89-965C-5FE37C6EA850}"/>
              </a:ext>
            </a:extLst>
          </p:cNvPr>
          <p:cNvSpPr/>
          <p:nvPr/>
        </p:nvSpPr>
        <p:spPr>
          <a:xfrm>
            <a:off x="3240397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BE0EFE5-121A-42A6-9AA9-21F76BC46115}"/>
              </a:ext>
            </a:extLst>
          </p:cNvPr>
          <p:cNvSpPr/>
          <p:nvPr/>
        </p:nvSpPr>
        <p:spPr>
          <a:xfrm>
            <a:off x="2970786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DFEF4A2-D7E4-4069-B6BE-2B65F549D083}"/>
              </a:ext>
            </a:extLst>
          </p:cNvPr>
          <p:cNvSpPr/>
          <p:nvPr/>
        </p:nvSpPr>
        <p:spPr>
          <a:xfrm>
            <a:off x="4215637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8840EEC-893F-4776-A35E-F59B5201C280}"/>
              </a:ext>
            </a:extLst>
          </p:cNvPr>
          <p:cNvSpPr/>
          <p:nvPr/>
        </p:nvSpPr>
        <p:spPr>
          <a:xfrm>
            <a:off x="4485248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CC6327A-80EB-46DF-B36F-04F0BD2AEA3C}"/>
              </a:ext>
            </a:extLst>
          </p:cNvPr>
          <p:cNvSpPr/>
          <p:nvPr/>
        </p:nvSpPr>
        <p:spPr>
          <a:xfrm>
            <a:off x="4754859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51B36E-7750-403B-AAF3-CF23C7157764}"/>
              </a:ext>
            </a:extLst>
          </p:cNvPr>
          <p:cNvSpPr/>
          <p:nvPr/>
        </p:nvSpPr>
        <p:spPr>
          <a:xfrm>
            <a:off x="5563693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FDA4F2B-1F98-4C46-AF50-2A9D58C47512}"/>
              </a:ext>
            </a:extLst>
          </p:cNvPr>
          <p:cNvSpPr/>
          <p:nvPr/>
        </p:nvSpPr>
        <p:spPr>
          <a:xfrm>
            <a:off x="5294081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21C5B66-76D8-4F57-94EE-47DCCBE5EAAA}"/>
              </a:ext>
            </a:extLst>
          </p:cNvPr>
          <p:cNvSpPr/>
          <p:nvPr/>
        </p:nvSpPr>
        <p:spPr>
          <a:xfrm>
            <a:off x="5024470" y="5380461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88F81C5-88D7-48BE-9932-25BC5FC801E5}"/>
              </a:ext>
            </a:extLst>
          </p:cNvPr>
          <p:cNvSpPr/>
          <p:nvPr/>
        </p:nvSpPr>
        <p:spPr>
          <a:xfrm>
            <a:off x="7446767" y="2915105"/>
            <a:ext cx="3555915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Radiotherapy</a:t>
            </a:r>
            <a:r>
              <a:rPr lang="en-CH" sz="1400" dirty="0">
                <a:solidFill>
                  <a:schemeClr val="tx1"/>
                </a:solidFill>
              </a:rPr>
              <a:t>Course</a:t>
            </a:r>
            <a:r>
              <a:rPr lang="en-US" sz="1400" dirty="0">
                <a:solidFill>
                  <a:schemeClr val="tx1"/>
                </a:solidFill>
              </a:rPr>
              <a:t>Summary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8D75BD7-D52D-4EEE-9828-9551354BA1B8}"/>
              </a:ext>
            </a:extLst>
          </p:cNvPr>
          <p:cNvSpPr/>
          <p:nvPr/>
        </p:nvSpPr>
        <p:spPr>
          <a:xfrm>
            <a:off x="6745919" y="3995878"/>
            <a:ext cx="2520382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H" sz="1400" dirty="0" err="1">
                <a:solidFill>
                  <a:schemeClr val="tx1"/>
                </a:solidFill>
              </a:rPr>
              <a:t>TeletherapyTreatment</a:t>
            </a:r>
            <a:r>
              <a:rPr lang="en-US" sz="1400" dirty="0">
                <a:solidFill>
                  <a:schemeClr val="tx1"/>
                </a:solidFill>
              </a:rPr>
              <a:t>Phase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8188824-C734-4AD9-A480-ED41BCCE4F04}"/>
              </a:ext>
            </a:extLst>
          </p:cNvPr>
          <p:cNvSpPr/>
          <p:nvPr/>
        </p:nvSpPr>
        <p:spPr>
          <a:xfrm>
            <a:off x="7434288" y="5394720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FF4F82A-B320-4C59-925A-A3034EEAE18E}"/>
              </a:ext>
            </a:extLst>
          </p:cNvPr>
          <p:cNvSpPr/>
          <p:nvPr/>
        </p:nvSpPr>
        <p:spPr>
          <a:xfrm>
            <a:off x="7703899" y="5394720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62671C2-1E2C-414B-8428-C5FDE41DA924}"/>
              </a:ext>
            </a:extLst>
          </p:cNvPr>
          <p:cNvSpPr/>
          <p:nvPr/>
        </p:nvSpPr>
        <p:spPr>
          <a:xfrm>
            <a:off x="7973510" y="5394720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741A3E5-AE24-460E-AEB3-203DC8ECE500}"/>
              </a:ext>
            </a:extLst>
          </p:cNvPr>
          <p:cNvSpPr/>
          <p:nvPr/>
        </p:nvSpPr>
        <p:spPr>
          <a:xfrm>
            <a:off x="9487972" y="5394720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C5425CC-4DD3-47C2-978E-C4A06DBF1DAE}"/>
              </a:ext>
            </a:extLst>
          </p:cNvPr>
          <p:cNvSpPr/>
          <p:nvPr/>
        </p:nvSpPr>
        <p:spPr>
          <a:xfrm>
            <a:off x="9757583" y="5394720"/>
            <a:ext cx="179660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sz="14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1B61E6A-CA89-42A7-BF32-C9CBC6AAFB40}"/>
              </a:ext>
            </a:extLst>
          </p:cNvPr>
          <p:cNvSpPr txBox="1"/>
          <p:nvPr/>
        </p:nvSpPr>
        <p:spPr>
          <a:xfrm>
            <a:off x="10031359" y="5371718"/>
            <a:ext cx="19779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RadiotherapyFraction</a:t>
            </a:r>
            <a:endParaRPr lang="en-US" sz="14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FC62B46-3334-41CE-B1C5-CEAB66C0C742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2251783" y="4447193"/>
            <a:ext cx="359440" cy="9332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C415095-2C83-4ACE-9076-2C66C552B831}"/>
              </a:ext>
            </a:extLst>
          </p:cNvPr>
          <p:cNvCxnSpPr>
            <a:cxnSpLocks/>
            <a:stCxn id="19" idx="0"/>
          </p:cNvCxnSpPr>
          <p:nvPr/>
        </p:nvCxnSpPr>
        <p:spPr>
          <a:xfrm flipV="1">
            <a:off x="2521394" y="4410371"/>
            <a:ext cx="143982" cy="9700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497B999-DD14-4C01-8A32-A1F26BB8C654}"/>
              </a:ext>
            </a:extLst>
          </p:cNvPr>
          <p:cNvCxnSpPr>
            <a:cxnSpLocks/>
            <a:stCxn id="20" idx="0"/>
          </p:cNvCxnSpPr>
          <p:nvPr/>
        </p:nvCxnSpPr>
        <p:spPr>
          <a:xfrm flipH="1" flipV="1">
            <a:off x="2733341" y="4466662"/>
            <a:ext cx="57664" cy="9137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2C2C6FDC-9754-40AA-AD34-7BA98FBE311D}"/>
              </a:ext>
            </a:extLst>
          </p:cNvPr>
          <p:cNvCxnSpPr>
            <a:cxnSpLocks/>
            <a:stCxn id="23" idx="0"/>
          </p:cNvCxnSpPr>
          <p:nvPr/>
        </p:nvCxnSpPr>
        <p:spPr>
          <a:xfrm flipH="1" flipV="1">
            <a:off x="2770338" y="4427226"/>
            <a:ext cx="290278" cy="953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DD4B558B-834E-48F5-B55C-0F73D6B4D88B}"/>
              </a:ext>
            </a:extLst>
          </p:cNvPr>
          <p:cNvCxnSpPr>
            <a:cxnSpLocks/>
            <a:stCxn id="14" idx="0"/>
            <a:endCxn id="9" idx="2"/>
          </p:cNvCxnSpPr>
          <p:nvPr/>
        </p:nvCxnSpPr>
        <p:spPr>
          <a:xfrm flipV="1">
            <a:off x="1996693" y="3355825"/>
            <a:ext cx="2112889" cy="6304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6EAF361-970B-4152-B3D2-A2E6A24ED464}"/>
              </a:ext>
            </a:extLst>
          </p:cNvPr>
          <p:cNvCxnSpPr>
            <a:cxnSpLocks/>
            <a:stCxn id="15" idx="0"/>
            <a:endCxn id="9" idx="2"/>
          </p:cNvCxnSpPr>
          <p:nvPr/>
        </p:nvCxnSpPr>
        <p:spPr>
          <a:xfrm flipH="1" flipV="1">
            <a:off x="4109582" y="3355825"/>
            <a:ext cx="868397" cy="63042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Elbow 64">
            <a:extLst>
              <a:ext uri="{FF2B5EF4-FFF2-40B4-BE49-F238E27FC236}">
                <a16:creationId xmlns:a16="http://schemas.microsoft.com/office/drawing/2014/main" id="{740FBEA8-002B-4252-A74E-81F533803508}"/>
              </a:ext>
            </a:extLst>
          </p:cNvPr>
          <p:cNvCxnSpPr>
            <a:cxnSpLocks/>
          </p:cNvCxnSpPr>
          <p:nvPr/>
        </p:nvCxnSpPr>
        <p:spPr>
          <a:xfrm rot="5400000">
            <a:off x="5343770" y="2378497"/>
            <a:ext cx="4644" cy="4123514"/>
          </a:xfrm>
          <a:prstGeom prst="bentConnector3">
            <a:avLst>
              <a:gd name="adj1" fmla="val 502248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or: Elbow 68">
            <a:extLst>
              <a:ext uri="{FF2B5EF4-FFF2-40B4-BE49-F238E27FC236}">
                <a16:creationId xmlns:a16="http://schemas.microsoft.com/office/drawing/2014/main" id="{E0406DF2-B861-492B-A7E5-DB7342134AF7}"/>
              </a:ext>
            </a:extLst>
          </p:cNvPr>
          <p:cNvCxnSpPr>
            <a:cxnSpLocks/>
            <a:stCxn id="107" idx="2"/>
            <a:endCxn id="15" idx="2"/>
          </p:cNvCxnSpPr>
          <p:nvPr/>
        </p:nvCxnSpPr>
        <p:spPr>
          <a:xfrm rot="5400000" flipH="1">
            <a:off x="7818318" y="1586887"/>
            <a:ext cx="10707" cy="5691385"/>
          </a:xfrm>
          <a:prstGeom prst="bentConnector3">
            <a:avLst>
              <a:gd name="adj1" fmla="val -213505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3DCFB8F-40CC-45B1-B4BE-3A757F107AE4}"/>
              </a:ext>
            </a:extLst>
          </p:cNvPr>
          <p:cNvCxnSpPr>
            <a:cxnSpLocks/>
            <a:stCxn id="31" idx="1"/>
            <a:endCxn id="9" idx="3"/>
          </p:cNvCxnSpPr>
          <p:nvPr/>
        </p:nvCxnSpPr>
        <p:spPr>
          <a:xfrm flipH="1" flipV="1">
            <a:off x="5938501" y="3135339"/>
            <a:ext cx="1508266" cy="2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AE4412CE-FBFF-42F5-AEE6-200F0BE17866}"/>
              </a:ext>
            </a:extLst>
          </p:cNvPr>
          <p:cNvCxnSpPr>
            <a:cxnSpLocks/>
            <a:endCxn id="35" idx="0"/>
          </p:cNvCxnSpPr>
          <p:nvPr/>
        </p:nvCxnSpPr>
        <p:spPr>
          <a:xfrm flipH="1">
            <a:off x="7524118" y="4442576"/>
            <a:ext cx="221058" cy="9521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653373E-FCE7-47DE-A866-97759B0BA354}"/>
              </a:ext>
            </a:extLst>
          </p:cNvPr>
          <p:cNvCxnSpPr>
            <a:cxnSpLocks/>
            <a:endCxn id="36" idx="0"/>
          </p:cNvCxnSpPr>
          <p:nvPr/>
        </p:nvCxnSpPr>
        <p:spPr>
          <a:xfrm flipH="1">
            <a:off x="7793729" y="4457210"/>
            <a:ext cx="104029" cy="93751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88F7F2F5-B530-4E1E-B1F1-F94BB79498DE}"/>
              </a:ext>
            </a:extLst>
          </p:cNvPr>
          <p:cNvCxnSpPr>
            <a:cxnSpLocks/>
            <a:endCxn id="37" idx="0"/>
          </p:cNvCxnSpPr>
          <p:nvPr/>
        </p:nvCxnSpPr>
        <p:spPr>
          <a:xfrm>
            <a:off x="7959311" y="4427226"/>
            <a:ext cx="104029" cy="9674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DEF20A17-3FFA-4E03-A173-029DAFB5054C}"/>
              </a:ext>
            </a:extLst>
          </p:cNvPr>
          <p:cNvCxnSpPr>
            <a:cxnSpLocks/>
            <a:endCxn id="41" idx="0"/>
          </p:cNvCxnSpPr>
          <p:nvPr/>
        </p:nvCxnSpPr>
        <p:spPr>
          <a:xfrm flipH="1">
            <a:off x="9577802" y="4427226"/>
            <a:ext cx="183946" cy="9674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3AB866FD-984D-466F-B9CC-8C5F7DB27C93}"/>
              </a:ext>
            </a:extLst>
          </p:cNvPr>
          <p:cNvCxnSpPr>
            <a:cxnSpLocks/>
            <a:endCxn id="42" idx="0"/>
          </p:cNvCxnSpPr>
          <p:nvPr/>
        </p:nvCxnSpPr>
        <p:spPr>
          <a:xfrm>
            <a:off x="9847413" y="4442576"/>
            <a:ext cx="0" cy="9521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127E0E1F-B6A0-4CEC-9398-39215161E2F2}"/>
              </a:ext>
            </a:extLst>
          </p:cNvPr>
          <p:cNvCxnSpPr>
            <a:cxnSpLocks/>
          </p:cNvCxnSpPr>
          <p:nvPr/>
        </p:nvCxnSpPr>
        <p:spPr>
          <a:xfrm flipH="1" flipV="1">
            <a:off x="2719706" y="4447193"/>
            <a:ext cx="575230" cy="9332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CF8905F9-45C9-41D3-88D2-360F40AF7B61}"/>
              </a:ext>
            </a:extLst>
          </p:cNvPr>
          <p:cNvCxnSpPr>
            <a:cxnSpLocks/>
            <a:stCxn id="21" idx="0"/>
          </p:cNvCxnSpPr>
          <p:nvPr/>
        </p:nvCxnSpPr>
        <p:spPr>
          <a:xfrm flipH="1" flipV="1">
            <a:off x="2770704" y="4410371"/>
            <a:ext cx="829135" cy="97009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FC7E58C9-F197-483B-9C7E-DA397E12B5A9}"/>
              </a:ext>
            </a:extLst>
          </p:cNvPr>
          <p:cNvCxnSpPr>
            <a:cxnSpLocks/>
            <a:stCxn id="25" idx="0"/>
          </p:cNvCxnSpPr>
          <p:nvPr/>
        </p:nvCxnSpPr>
        <p:spPr>
          <a:xfrm flipV="1">
            <a:off x="4305467" y="4466662"/>
            <a:ext cx="561936" cy="9137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F6BE58C4-BCD6-413A-A9F4-EAD33CEFA554}"/>
              </a:ext>
            </a:extLst>
          </p:cNvPr>
          <p:cNvCxnSpPr>
            <a:cxnSpLocks/>
            <a:stCxn id="26" idx="0"/>
          </p:cNvCxnSpPr>
          <p:nvPr/>
        </p:nvCxnSpPr>
        <p:spPr>
          <a:xfrm flipV="1">
            <a:off x="4575078" y="4447193"/>
            <a:ext cx="307153" cy="9332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790D326D-B037-46B4-A3B9-BFDDDC948857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844689" y="4466662"/>
            <a:ext cx="37542" cy="91379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5BC4DEF8-515C-4825-8FA3-DC969C2B2A07}"/>
              </a:ext>
            </a:extLst>
          </p:cNvPr>
          <p:cNvCxnSpPr>
            <a:cxnSpLocks/>
            <a:stCxn id="30" idx="0"/>
          </p:cNvCxnSpPr>
          <p:nvPr/>
        </p:nvCxnSpPr>
        <p:spPr>
          <a:xfrm flipH="1" flipV="1">
            <a:off x="4884419" y="4447193"/>
            <a:ext cx="229881" cy="9332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F1D5D4E3-8DC8-4EFB-93D8-265323F09444}"/>
              </a:ext>
            </a:extLst>
          </p:cNvPr>
          <p:cNvCxnSpPr>
            <a:cxnSpLocks/>
            <a:stCxn id="29" idx="0"/>
          </p:cNvCxnSpPr>
          <p:nvPr/>
        </p:nvCxnSpPr>
        <p:spPr>
          <a:xfrm flipH="1" flipV="1">
            <a:off x="4897159" y="4427225"/>
            <a:ext cx="486752" cy="9532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54C8AAC0-3009-49BC-8EC2-D3E3B28CE347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4897158" y="4427226"/>
            <a:ext cx="756365" cy="9532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Connector: Elbow 175">
            <a:extLst>
              <a:ext uri="{FF2B5EF4-FFF2-40B4-BE49-F238E27FC236}">
                <a16:creationId xmlns:a16="http://schemas.microsoft.com/office/drawing/2014/main" id="{391191EE-0942-4850-8345-7378E2E83C3B}"/>
              </a:ext>
            </a:extLst>
          </p:cNvPr>
          <p:cNvCxnSpPr>
            <a:cxnSpLocks/>
            <a:stCxn id="42" idx="2"/>
            <a:endCxn id="26" idx="2"/>
          </p:cNvCxnSpPr>
          <p:nvPr/>
        </p:nvCxnSpPr>
        <p:spPr>
          <a:xfrm rot="5400000" flipH="1">
            <a:off x="7204116" y="3192397"/>
            <a:ext cx="14259" cy="5272335"/>
          </a:xfrm>
          <a:prstGeom prst="bentConnector3">
            <a:avLst>
              <a:gd name="adj1" fmla="val -160319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Connector: Elbow 179">
            <a:extLst>
              <a:ext uri="{FF2B5EF4-FFF2-40B4-BE49-F238E27FC236}">
                <a16:creationId xmlns:a16="http://schemas.microsoft.com/office/drawing/2014/main" id="{1FE295C0-0BCA-4C4F-9541-A12F54ACD94C}"/>
              </a:ext>
            </a:extLst>
          </p:cNvPr>
          <p:cNvCxnSpPr>
            <a:cxnSpLocks/>
            <a:stCxn id="41" idx="2"/>
            <a:endCxn id="25" idx="2"/>
          </p:cNvCxnSpPr>
          <p:nvPr/>
        </p:nvCxnSpPr>
        <p:spPr>
          <a:xfrm rot="5400000" flipH="1">
            <a:off x="6934505" y="3192397"/>
            <a:ext cx="14259" cy="5272335"/>
          </a:xfrm>
          <a:prstGeom prst="bentConnector3">
            <a:avLst>
              <a:gd name="adj1" fmla="val -160319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Connector: Elbow 183">
            <a:extLst>
              <a:ext uri="{FF2B5EF4-FFF2-40B4-BE49-F238E27FC236}">
                <a16:creationId xmlns:a16="http://schemas.microsoft.com/office/drawing/2014/main" id="{24669036-88E7-4FB0-A0EE-6896A6CB20EA}"/>
              </a:ext>
            </a:extLst>
          </p:cNvPr>
          <p:cNvCxnSpPr>
            <a:cxnSpLocks/>
            <a:stCxn id="35" idx="2"/>
            <a:endCxn id="17" idx="2"/>
          </p:cNvCxnSpPr>
          <p:nvPr/>
        </p:nvCxnSpPr>
        <p:spPr>
          <a:xfrm rot="5400000" flipH="1">
            <a:off x="4880821" y="3192397"/>
            <a:ext cx="14259" cy="5272335"/>
          </a:xfrm>
          <a:prstGeom prst="bentConnector3">
            <a:avLst>
              <a:gd name="adj1" fmla="val -160319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Connector: Elbow 184">
            <a:extLst>
              <a:ext uri="{FF2B5EF4-FFF2-40B4-BE49-F238E27FC236}">
                <a16:creationId xmlns:a16="http://schemas.microsoft.com/office/drawing/2014/main" id="{C4CB29D3-6DC8-47D4-9264-B6445554DEC5}"/>
              </a:ext>
            </a:extLst>
          </p:cNvPr>
          <p:cNvCxnSpPr>
            <a:cxnSpLocks/>
            <a:stCxn id="36" idx="2"/>
            <a:endCxn id="19" idx="2"/>
          </p:cNvCxnSpPr>
          <p:nvPr/>
        </p:nvCxnSpPr>
        <p:spPr>
          <a:xfrm rot="5400000" flipH="1">
            <a:off x="5150432" y="3192397"/>
            <a:ext cx="14259" cy="5272335"/>
          </a:xfrm>
          <a:prstGeom prst="bentConnector3">
            <a:avLst>
              <a:gd name="adj1" fmla="val -160319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Connector: Elbow 185">
            <a:extLst>
              <a:ext uri="{FF2B5EF4-FFF2-40B4-BE49-F238E27FC236}">
                <a16:creationId xmlns:a16="http://schemas.microsoft.com/office/drawing/2014/main" id="{EC494B5B-CF93-44D8-9F6F-4F636860D6BD}"/>
              </a:ext>
            </a:extLst>
          </p:cNvPr>
          <p:cNvCxnSpPr>
            <a:cxnSpLocks/>
            <a:stCxn id="37" idx="2"/>
            <a:endCxn id="20" idx="2"/>
          </p:cNvCxnSpPr>
          <p:nvPr/>
        </p:nvCxnSpPr>
        <p:spPr>
          <a:xfrm rot="5400000" flipH="1">
            <a:off x="5420043" y="3192397"/>
            <a:ext cx="14259" cy="5272335"/>
          </a:xfrm>
          <a:prstGeom prst="bentConnector3">
            <a:avLst>
              <a:gd name="adj1" fmla="val -1603198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Content Placeholder 2">
            <a:extLst>
              <a:ext uri="{FF2B5EF4-FFF2-40B4-BE49-F238E27FC236}">
                <a16:creationId xmlns:a16="http://schemas.microsoft.com/office/drawing/2014/main" id="{8EF1AFD9-9639-409F-B176-E2D89756DFE4}"/>
              </a:ext>
            </a:extLst>
          </p:cNvPr>
          <p:cNvSpPr txBox="1">
            <a:spLocks/>
          </p:cNvSpPr>
          <p:nvPr/>
        </p:nvSpPr>
        <p:spPr>
          <a:xfrm>
            <a:off x="7324066" y="753932"/>
            <a:ext cx="3555915" cy="400110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en-CH" sz="1600" dirty="0"/>
              <a:t>W</a:t>
            </a:r>
            <a:r>
              <a:rPr lang="en-GB" sz="1600" dirty="0"/>
              <a:t>h</a:t>
            </a:r>
            <a:r>
              <a:rPr lang="en-CH" sz="1600" dirty="0"/>
              <a:t>a</a:t>
            </a:r>
            <a:r>
              <a:rPr lang="en-GB" sz="1600" dirty="0"/>
              <a:t>t</a:t>
            </a:r>
            <a:r>
              <a:rPr lang="en-CH" sz="1600" dirty="0"/>
              <a:t> </a:t>
            </a:r>
            <a:r>
              <a:rPr lang="en-GB" sz="1600" dirty="0"/>
              <a:t>was</a:t>
            </a:r>
            <a:r>
              <a:rPr lang="en-CH" sz="1600" dirty="0"/>
              <a:t> </a:t>
            </a:r>
            <a:r>
              <a:rPr lang="en-GB" sz="1600" dirty="0"/>
              <a:t>p</a:t>
            </a:r>
            <a:r>
              <a:rPr lang="en-CH" sz="1600" dirty="0"/>
              <a:t>e</a:t>
            </a:r>
            <a:r>
              <a:rPr lang="en-GB" sz="1600" dirty="0"/>
              <a:t>r</a:t>
            </a:r>
            <a:r>
              <a:rPr lang="en-CH" sz="1600" dirty="0"/>
              <a:t>f</a:t>
            </a:r>
            <a:r>
              <a:rPr lang="en-GB" sz="1600" dirty="0"/>
              <a:t>o</a:t>
            </a:r>
            <a:r>
              <a:rPr lang="en-CH" sz="1600" dirty="0"/>
              <a:t>r</a:t>
            </a:r>
            <a:r>
              <a:rPr lang="en-GB" sz="1600" dirty="0"/>
              <a:t>m</a:t>
            </a:r>
            <a:r>
              <a:rPr lang="en-CH" sz="1600" dirty="0"/>
              <a:t>e</a:t>
            </a:r>
            <a:r>
              <a:rPr lang="en-GB" sz="1600" dirty="0"/>
              <a:t>d (so far)</a:t>
            </a:r>
            <a:r>
              <a:rPr lang="en-CH" sz="1600" dirty="0"/>
              <a:t>?</a:t>
            </a:r>
            <a:br>
              <a:rPr lang="en-US" sz="1600" dirty="0"/>
            </a:br>
            <a:br>
              <a:rPr lang="en-CH" sz="1200" dirty="0"/>
            </a:br>
            <a:br>
              <a:rPr lang="en-CH" sz="600" dirty="0"/>
            </a:br>
            <a:r>
              <a:rPr lang="en-GB" sz="1600" dirty="0" err="1"/>
              <a:t>Presource</a:t>
            </a:r>
            <a:r>
              <a:rPr lang="en-GB" sz="1600" dirty="0"/>
              <a:t> Type:</a:t>
            </a:r>
            <a:r>
              <a:rPr lang="en-GB" sz="1600" dirty="0">
                <a:solidFill>
                  <a:schemeClr val="accent1"/>
                </a:solidFill>
              </a:rPr>
              <a:t> P</a:t>
            </a:r>
            <a:r>
              <a:rPr lang="en-CH" sz="1600" dirty="0">
                <a:solidFill>
                  <a:schemeClr val="accent1"/>
                </a:solidFill>
              </a:rPr>
              <a:t>r</a:t>
            </a:r>
            <a:r>
              <a:rPr lang="en-GB" sz="1600" dirty="0">
                <a:solidFill>
                  <a:schemeClr val="accent1"/>
                </a:solidFill>
              </a:rPr>
              <a:t>o</a:t>
            </a:r>
            <a:r>
              <a:rPr lang="en-CH" sz="1600" dirty="0">
                <a:solidFill>
                  <a:schemeClr val="accent1"/>
                </a:solidFill>
              </a:rPr>
              <a:t>c</a:t>
            </a:r>
            <a:r>
              <a:rPr lang="en-GB" sz="1600" dirty="0">
                <a:solidFill>
                  <a:schemeClr val="accent1"/>
                </a:solidFill>
              </a:rPr>
              <a:t>e</a:t>
            </a:r>
            <a:r>
              <a:rPr lang="en-CH" sz="1600" dirty="0">
                <a:solidFill>
                  <a:schemeClr val="accent1"/>
                </a:solidFill>
              </a:rPr>
              <a:t>d</a:t>
            </a:r>
            <a:r>
              <a:rPr lang="en-GB" sz="1600" dirty="0">
                <a:solidFill>
                  <a:schemeClr val="accent1"/>
                </a:solidFill>
              </a:rPr>
              <a:t>u</a:t>
            </a:r>
            <a:r>
              <a:rPr lang="en-CH" sz="1600" dirty="0">
                <a:solidFill>
                  <a:schemeClr val="accent1"/>
                </a:solidFill>
              </a:rPr>
              <a:t>r</a:t>
            </a:r>
            <a:r>
              <a:rPr lang="en-GB" sz="1600" dirty="0">
                <a:solidFill>
                  <a:schemeClr val="accent1"/>
                </a:solidFill>
              </a:rPr>
              <a:t>e</a:t>
            </a:r>
            <a:endParaRPr lang="en-US" sz="1600" dirty="0"/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F5BB7F7-1DE9-4809-B4A3-BF25B1B4D194}"/>
              </a:ext>
            </a:extLst>
          </p:cNvPr>
          <p:cNvCxnSpPr>
            <a:cxnSpLocks/>
            <a:endCxn id="31" idx="2"/>
          </p:cNvCxnSpPr>
          <p:nvPr/>
        </p:nvCxnSpPr>
        <p:spPr>
          <a:xfrm flipH="1" flipV="1">
            <a:off x="9224725" y="3356078"/>
            <a:ext cx="997992" cy="6309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BC56D2EF-3628-482A-AD7B-93ECD956C161}"/>
              </a:ext>
            </a:extLst>
          </p:cNvPr>
          <p:cNvCxnSpPr>
            <a:cxnSpLocks/>
            <a:stCxn id="33" idx="0"/>
            <a:endCxn id="31" idx="2"/>
          </p:cNvCxnSpPr>
          <p:nvPr/>
        </p:nvCxnSpPr>
        <p:spPr>
          <a:xfrm flipV="1">
            <a:off x="8006110" y="3356078"/>
            <a:ext cx="1218615" cy="6398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8837484-0A32-4973-B063-6AEA6DFE4838}"/>
              </a:ext>
            </a:extLst>
          </p:cNvPr>
          <p:cNvCxnSpPr/>
          <p:nvPr/>
        </p:nvCxnSpPr>
        <p:spPr>
          <a:xfrm>
            <a:off x="6598427" y="665825"/>
            <a:ext cx="0" cy="5708342"/>
          </a:xfrm>
          <a:prstGeom prst="line">
            <a:avLst/>
          </a:prstGeom>
          <a:ln>
            <a:solidFill>
              <a:srgbClr val="98A4AE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F4C7256D-A58D-46E3-A00A-CE735F2B01FF}"/>
              </a:ext>
            </a:extLst>
          </p:cNvPr>
          <p:cNvSpPr/>
          <p:nvPr/>
        </p:nvSpPr>
        <p:spPr>
          <a:xfrm>
            <a:off x="2280663" y="1690794"/>
            <a:ext cx="3657838" cy="4409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RadiotherapyIntent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DB833A66-A19E-4FEF-9E20-28BBE8833DC4}"/>
              </a:ext>
            </a:extLst>
          </p:cNvPr>
          <p:cNvCxnSpPr>
            <a:cxnSpLocks/>
            <a:stCxn id="9" idx="0"/>
            <a:endCxn id="63" idx="2"/>
          </p:cNvCxnSpPr>
          <p:nvPr/>
        </p:nvCxnSpPr>
        <p:spPr>
          <a:xfrm flipV="1">
            <a:off x="4109582" y="2131767"/>
            <a:ext cx="0" cy="78308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Content Placeholder 2">
            <a:extLst>
              <a:ext uri="{FF2B5EF4-FFF2-40B4-BE49-F238E27FC236}">
                <a16:creationId xmlns:a16="http://schemas.microsoft.com/office/drawing/2014/main" id="{2C2D5C8E-3853-4EA0-80B4-5A2939A60764}"/>
              </a:ext>
            </a:extLst>
          </p:cNvPr>
          <p:cNvSpPr txBox="1">
            <a:spLocks/>
          </p:cNvSpPr>
          <p:nvPr/>
        </p:nvSpPr>
        <p:spPr>
          <a:xfrm>
            <a:off x="6842123" y="2091927"/>
            <a:ext cx="4848356" cy="4849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400" dirty="0" err="1">
                <a:solidFill>
                  <a:srgbClr val="FF0000"/>
                </a:solidFill>
              </a:rPr>
              <a:t>mCODE</a:t>
            </a:r>
            <a:r>
              <a:rPr lang="en-US" sz="1400" dirty="0">
                <a:solidFill>
                  <a:srgbClr val="FF0000"/>
                </a:solidFill>
              </a:rPr>
              <a:t> STU2 Scope (</a:t>
            </a:r>
            <a:r>
              <a:rPr lang="en-CH" sz="1400" dirty="0">
                <a:solidFill>
                  <a:srgbClr val="FF0000"/>
                </a:solidFill>
              </a:rPr>
              <a:t>End of Treatment</a:t>
            </a:r>
            <a:r>
              <a:rPr lang="en-US" sz="1400" dirty="0">
                <a:solidFill>
                  <a:srgbClr val="FF0000"/>
                </a:solidFill>
              </a:rPr>
              <a:t> Summary)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CEBDFBB-97A5-48CD-BB9C-CCFD573DDB0A}"/>
              </a:ext>
            </a:extLst>
          </p:cNvPr>
          <p:cNvSpPr/>
          <p:nvPr/>
        </p:nvSpPr>
        <p:spPr>
          <a:xfrm>
            <a:off x="6712439" y="2568949"/>
            <a:ext cx="5343360" cy="228729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CD3A70E-DE3A-406C-B2A0-E3709D54F2B9}"/>
              </a:ext>
            </a:extLst>
          </p:cNvPr>
          <p:cNvSpPr/>
          <p:nvPr/>
        </p:nvSpPr>
        <p:spPr>
          <a:xfrm>
            <a:off x="472795" y="2562484"/>
            <a:ext cx="6005524" cy="228729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00B050"/>
              </a:solidFill>
            </a:endParaRPr>
          </a:p>
        </p:txBody>
      </p:sp>
      <p:sp>
        <p:nvSpPr>
          <p:cNvPr id="72" name="Content Placeholder 2">
            <a:extLst>
              <a:ext uri="{FF2B5EF4-FFF2-40B4-BE49-F238E27FC236}">
                <a16:creationId xmlns:a16="http://schemas.microsoft.com/office/drawing/2014/main" id="{40ED1F40-180D-4041-BA28-74CA4A47A9F4}"/>
              </a:ext>
            </a:extLst>
          </p:cNvPr>
          <p:cNvSpPr txBox="1">
            <a:spLocks/>
          </p:cNvSpPr>
          <p:nvPr/>
        </p:nvSpPr>
        <p:spPr>
          <a:xfrm>
            <a:off x="430497" y="2146480"/>
            <a:ext cx="4848356" cy="484963"/>
          </a:xfrm>
          <a:prstGeom prst="rect">
            <a:avLst/>
          </a:prstGeom>
          <a:noFill/>
          <a:ln>
            <a:noFill/>
          </a:ln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>
                <a:schemeClr val="tx2"/>
              </a:buClr>
              <a:buSzTx/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marR="0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1000"/>
              </a:spcAft>
              <a:buClr>
                <a:schemeClr val="tx2"/>
              </a:buClr>
              <a:buSzTx/>
              <a:buFont typeface="Helvetica" charset="0"/>
              <a:buChar char="−"/>
              <a:tabLst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00B050"/>
                </a:solidFill>
              </a:rPr>
              <a:t>Prescription Summary</a:t>
            </a:r>
          </a:p>
        </p:txBody>
      </p:sp>
    </p:spTree>
    <p:extLst>
      <p:ext uri="{BB962C8B-B14F-4D97-AF65-F5344CB8AC3E}">
        <p14:creationId xmlns:p14="http://schemas.microsoft.com/office/powerpoint/2010/main" val="141006902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Office Theme">
  <a:themeElements>
    <a:clrScheme name="VARIAN PALETTE 4 122017">
      <a:dk1>
        <a:srgbClr val="000000"/>
      </a:dk1>
      <a:lt1>
        <a:srgbClr val="FFFFFF"/>
      </a:lt1>
      <a:dk2>
        <a:srgbClr val="00A9E0"/>
      </a:dk2>
      <a:lt2>
        <a:srgbClr val="A3BAC3"/>
      </a:lt2>
      <a:accent1>
        <a:srgbClr val="00A9E0"/>
      </a:accent1>
      <a:accent2>
        <a:srgbClr val="A3BAC3"/>
      </a:accent2>
      <a:accent3>
        <a:srgbClr val="406595"/>
      </a:accent3>
      <a:accent4>
        <a:srgbClr val="5F3493"/>
      </a:accent4>
      <a:accent5>
        <a:srgbClr val="C80065"/>
      </a:accent5>
      <a:accent6>
        <a:srgbClr val="FCC600"/>
      </a:accent6>
      <a:hlink>
        <a:srgbClr val="00A8DF"/>
      </a:hlink>
      <a:folHlink>
        <a:srgbClr val="A3BAC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RIAN_POWER POINT_TEMPLATE_EXTERNAL NO CONFIDENTIAL INFO" id="{C7B9494F-081F-234F-865D-1773CF23C7A0}" vid="{8C5C97E4-9EE6-B64D-9905-7C0859E730F9}"/>
    </a:ext>
  </a:extLst>
</a:theme>
</file>

<file path=ppt/theme/theme2.xml><?xml version="1.0" encoding="utf-8"?>
<a:theme xmlns:a="http://schemas.openxmlformats.org/drawingml/2006/main" name="Office Theme">
  <a:themeElements>
    <a:clrScheme name="VARIAN PALETTE 4 122017">
      <a:dk1>
        <a:srgbClr val="000000"/>
      </a:dk1>
      <a:lt1>
        <a:srgbClr val="FFFFFF"/>
      </a:lt1>
      <a:dk2>
        <a:srgbClr val="00A9E0"/>
      </a:dk2>
      <a:lt2>
        <a:srgbClr val="A3BAC3"/>
      </a:lt2>
      <a:accent1>
        <a:srgbClr val="00A9E0"/>
      </a:accent1>
      <a:accent2>
        <a:srgbClr val="A3BAC3"/>
      </a:accent2>
      <a:accent3>
        <a:srgbClr val="406595"/>
      </a:accent3>
      <a:accent4>
        <a:srgbClr val="5F3493"/>
      </a:accent4>
      <a:accent5>
        <a:srgbClr val="C80065"/>
      </a:accent5>
      <a:accent6>
        <a:srgbClr val="FCC600"/>
      </a:accent6>
      <a:hlink>
        <a:srgbClr val="00A8DF"/>
      </a:hlink>
      <a:folHlink>
        <a:srgbClr val="A3BAC3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RIAN_POWER POINT_TEMPLATE_EXTERNAL NO CONFIDENTIAL INFO" id="{C7B9494F-081F-234F-865D-1773CF23C7A0}" vid="{8C5C97E4-9EE6-B64D-9905-7C0859E730F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71D60C04600CC4AB44B0D05E95A0B67" ma:contentTypeVersion="7" ma:contentTypeDescription="Create a new document." ma:contentTypeScope="" ma:versionID="214844b9915982947cc0bc9a1074ec09">
  <xsd:schema xmlns:xsd="http://www.w3.org/2001/XMLSchema" xmlns:xs="http://www.w3.org/2001/XMLSchema" xmlns:p="http://schemas.microsoft.com/office/2006/metadata/properties" xmlns:ns2="7bd09f01-6c5b-473c-8acf-f03cd7fefe89" targetNamespace="http://schemas.microsoft.com/office/2006/metadata/properties" ma:root="true" ma:fieldsID="2a81bf623bf102028f31a810089b7bb1" ns2:_="">
    <xsd:import namespace="7bd09f01-6c5b-473c-8acf-f03cd7fefe8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d09f01-6c5b-473c-8acf-f03cd7fefe8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34F2358-E9CB-4AAD-983F-FB48E68A12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AFD99F7-D893-49C9-BF1E-B8CB77FAA1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d09f01-6c5b-473c-8acf-f03cd7fefe8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3EA71E8-F0DA-4B52-A751-FC7D687EF588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14356</TotalTime>
  <Words>3088</Words>
  <Application>Microsoft Office PowerPoint</Application>
  <PresentationFormat>Widescreen</PresentationFormat>
  <Paragraphs>427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Helvetica</vt:lpstr>
      <vt:lpstr>Office Theme</vt:lpstr>
      <vt:lpstr>Office Theme</vt:lpstr>
      <vt:lpstr>Draft Figures for XRTS on FHIR</vt:lpstr>
      <vt:lpstr>Use Cases: Radiotherapy Summary</vt:lpstr>
      <vt:lpstr>Use Cases </vt:lpstr>
      <vt:lpstr>PowerPoint Presentation</vt:lpstr>
      <vt:lpstr>RT Summary Model</vt:lpstr>
      <vt:lpstr>IHE-RO XRTS and Codex RTTD Scope</vt:lpstr>
      <vt:lpstr>PowerPoint Presentation</vt:lpstr>
      <vt:lpstr>PowerPoint Presentation</vt:lpstr>
      <vt:lpstr>Resources Overview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Cover Slide Option  with a Photo</dc:title>
  <dc:creator>Christine Chung</dc:creator>
  <cp:lastModifiedBy>Martin von Siebenthal</cp:lastModifiedBy>
  <cp:revision>126</cp:revision>
  <cp:lastPrinted>2017-12-27T18:27:04Z</cp:lastPrinted>
  <dcterms:created xsi:type="dcterms:W3CDTF">2021-01-25T17:16:13Z</dcterms:created>
  <dcterms:modified xsi:type="dcterms:W3CDTF">2021-05-24T09:26:21Z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Office Theme:4</vt:lpwstr>
  </property>
  <property fmtid="{D5CDD505-2E9C-101B-9397-08002B2CF9AE}" pid="3" name="ClassificationContentMarkingFooterText">
    <vt:lpwstr>Varian Confidential</vt:lpwstr>
  </property>
  <property fmtid="{D5CDD505-2E9C-101B-9397-08002B2CF9AE}" pid="4" name="MSIP_Label_05fb6f85-364c-432f-a1e0-22ee4b6e966c_Enabled">
    <vt:lpwstr>true</vt:lpwstr>
  </property>
  <property fmtid="{D5CDD505-2E9C-101B-9397-08002B2CF9AE}" pid="5" name="MSIP_Label_05fb6f85-364c-432f-a1e0-22ee4b6e966c_SetDate">
    <vt:lpwstr>2021-02-02T21:05:47Z</vt:lpwstr>
  </property>
  <property fmtid="{D5CDD505-2E9C-101B-9397-08002B2CF9AE}" pid="6" name="MSIP_Label_05fb6f85-364c-432f-a1e0-22ee4b6e966c_Method">
    <vt:lpwstr>Privileged</vt:lpwstr>
  </property>
  <property fmtid="{D5CDD505-2E9C-101B-9397-08002B2CF9AE}" pid="7" name="MSIP_Label_05fb6f85-364c-432f-a1e0-22ee4b6e966c_Name">
    <vt:lpwstr>05fb6f85-364c-432f-a1e0-22ee4b6e966c</vt:lpwstr>
  </property>
  <property fmtid="{D5CDD505-2E9C-101B-9397-08002B2CF9AE}" pid="8" name="MSIP_Label_05fb6f85-364c-432f-a1e0-22ee4b6e966c_SiteId">
    <vt:lpwstr>c49d9c49-4b11-4ccd-b137-72f88c68a252</vt:lpwstr>
  </property>
  <property fmtid="{D5CDD505-2E9C-101B-9397-08002B2CF9AE}" pid="9" name="MSIP_Label_05fb6f85-364c-432f-a1e0-22ee4b6e966c_ActionId">
    <vt:lpwstr>33ce1ffc-fe70-47a5-a005-2541d3c6d645</vt:lpwstr>
  </property>
  <property fmtid="{D5CDD505-2E9C-101B-9397-08002B2CF9AE}" pid="10" name="MSIP_Label_05fb6f85-364c-432f-a1e0-22ee4b6e966c_ContentBits">
    <vt:lpwstr>0</vt:lpwstr>
  </property>
  <property fmtid="{D5CDD505-2E9C-101B-9397-08002B2CF9AE}" pid="11" name="ContentTypeId">
    <vt:lpwstr>0x010100271D60C04600CC4AB44B0D05E95A0B67</vt:lpwstr>
  </property>
</Properties>
</file>

<file path=docProps/thumbnail.jpeg>
</file>